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8" r:id="rId3"/>
    <p:sldId id="276" r:id="rId4"/>
    <p:sldId id="277" r:id="rId5"/>
    <p:sldId id="279" r:id="rId6"/>
    <p:sldId id="263" r:id="rId7"/>
    <p:sldId id="261" r:id="rId8"/>
    <p:sldId id="262" r:id="rId9"/>
    <p:sldId id="264" r:id="rId10"/>
    <p:sldId id="265" r:id="rId11"/>
    <p:sldId id="280" r:id="rId12"/>
    <p:sldId id="281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95F4E-4750-4478-B306-C3B4B1C7418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C303E-39E8-45A6-B48E-9440571C92C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25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Font:</a:t>
            </a:r>
            <a:r>
              <a:rPr lang="en-GB" baseline="0" dirty="0" smtClean="0"/>
              <a:t> Old English Text MT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303E-39E8-45A6-B48E-9440571C92C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50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303E-39E8-45A6-B48E-9440571C92CC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1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Font: Calibri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C303E-39E8-45A6-B48E-9440571C92CC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47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2BC9-1623-4FAB-B9D4-6870A2F10A9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792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2BC9-1623-4FAB-B9D4-6870A2F10A9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21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B2BC9-1623-4FAB-B9D4-6870A2F10A9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90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CB0D-54EA-4B79-9233-329B7B0B9207}" type="datetimeFigureOut">
              <a:rPr lang="en-US" smtClean="0"/>
              <a:pPr/>
              <a:t>6/4/2016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74EF5-5DA1-4FA1-B69F-B349D37797A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disfarne_Gospel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://www.mccelticdesign.com/gallery.php?view=preview&amp;image=13&amp;category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hyperlink" Target="https://www.flickr.com/photos/bktheman34/14898251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nakes_(M._C._Escher)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paranormality.com/images/Celtic_Letters01_03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12" y="71414"/>
            <a:ext cx="2793988" cy="3192328"/>
          </a:xfrm>
          <a:prstGeom prst="rect">
            <a:avLst/>
          </a:prstGeom>
          <a:noFill/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1958975"/>
            <a:ext cx="91440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15000" dirty="0" smtClean="0">
                <a:latin typeface="Old English Text MT" pitchFamily="66" charset="0"/>
              </a:rPr>
              <a:t>      eltic knotwork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4363" y="4500563"/>
            <a:ext cx="5453062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buzzle.com/images/tattoos/black-white-celtic-butterfly-tatt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92696"/>
            <a:ext cx="7776865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attooos.org/wp-content/uploads/2015/11/Tribal-Lion-Tattoo-On-Upper-Back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88640"/>
            <a:ext cx="4536504" cy="65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5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s-media-cache-ak0.pinimg.com/736x/31/42/81/3142818f7d5b3833dec2c5d9d436f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550"/>
            <a:ext cx="70104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b="18478"/>
          <a:stretch>
            <a:fillRect/>
          </a:stretch>
        </p:blipFill>
        <p:spPr bwMode="auto">
          <a:xfrm>
            <a:off x="428625" y="357188"/>
            <a:ext cx="8343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57188" y="476250"/>
            <a:ext cx="8358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Step 1.  Draw a grid – make sure the sides are an 	    </a:t>
            </a:r>
            <a:r>
              <a:rPr lang="en-GB" sz="2800" dirty="0" smtClean="0"/>
              <a:t>	   even </a:t>
            </a:r>
            <a:r>
              <a:rPr lang="en-GB" sz="2800" dirty="0"/>
              <a:t>number of squares.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227263"/>
            <a:ext cx="4500563" cy="2714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00500" y="1714500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dirty="0"/>
              <a:t>10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28750" y="3313113"/>
            <a:ext cx="114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/>
              <a:t>6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7188" y="5301208"/>
            <a:ext cx="83581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Step 2.  Faintly mark in a border 1 square in </a:t>
            </a:r>
            <a:r>
              <a:rPr lang="en-GB" sz="2800" dirty="0" smtClean="0"/>
              <a:t>from the 	   edge</a:t>
            </a:r>
            <a:r>
              <a:rPr lang="en-GB" sz="2800" dirty="0"/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1384300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6000" y="2701925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86000" y="4500563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987925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43504" y="897573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e.g.</a:t>
            </a:r>
            <a:endParaRPr lang="en-GB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18478"/>
          <a:stretch>
            <a:fillRect/>
          </a:stretch>
        </p:blipFill>
        <p:spPr bwMode="auto">
          <a:xfrm>
            <a:off x="428596" y="357166"/>
            <a:ext cx="8343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2227263"/>
            <a:ext cx="4500563" cy="2714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384300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0" y="2701925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0" y="4500563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87925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57188" y="476250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Step 3.  Place extra dots </a:t>
            </a:r>
            <a:r>
              <a:rPr lang="en-GB" sz="2800" i="1" dirty="0"/>
              <a:t>in between </a:t>
            </a:r>
            <a:r>
              <a:rPr lang="en-GB" sz="2800" dirty="0"/>
              <a:t>the border </a:t>
            </a:r>
            <a:r>
              <a:rPr lang="en-GB" sz="2800" dirty="0" smtClean="0"/>
              <a:t>dots.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2928938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38931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84492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86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71487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75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3086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896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928938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38931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84492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286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71487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175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63086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0896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 bwMode="auto">
          <a:xfrm rot="5400000">
            <a:off x="6313488" y="4232275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 bwMode="auto">
          <a:xfrm rot="5400000">
            <a:off x="6313488" y="291147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 bwMode="auto">
          <a:xfrm rot="5400000">
            <a:off x="6313488" y="3352799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 bwMode="auto">
          <a:xfrm rot="5400000">
            <a:off x="6313488" y="378142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 bwMode="auto">
          <a:xfrm rot="5400000">
            <a:off x="2714625" y="42322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Oval 43"/>
          <p:cNvSpPr/>
          <p:nvPr/>
        </p:nvSpPr>
        <p:spPr bwMode="auto">
          <a:xfrm rot="5400000">
            <a:off x="2714625" y="29114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 bwMode="auto">
          <a:xfrm rot="5400000">
            <a:off x="2714625" y="335279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 bwMode="auto">
          <a:xfrm rot="5400000">
            <a:off x="2714625" y="378142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9" grpId="0" animBg="1"/>
      <p:bldP spid="36" grpId="0" animBg="1"/>
      <p:bldP spid="37" grpId="0" animBg="1"/>
      <p:bldP spid="38" grpId="0" animBg="1"/>
      <p:bldP spid="41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18478"/>
          <a:stretch>
            <a:fillRect/>
          </a:stretch>
        </p:blipFill>
        <p:spPr bwMode="auto">
          <a:xfrm>
            <a:off x="428596" y="357166"/>
            <a:ext cx="8343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2227263"/>
            <a:ext cx="4500563" cy="2714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384300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0" y="2701925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0" y="4500563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87925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57188" y="476250"/>
            <a:ext cx="8429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Step </a:t>
            </a:r>
            <a:r>
              <a:rPr lang="en-GB" sz="2800" dirty="0" smtClean="0"/>
              <a:t>4.  </a:t>
            </a:r>
            <a:r>
              <a:rPr lang="en-GB" sz="2800" i="1" dirty="0" smtClean="0"/>
              <a:t>Lightly</a:t>
            </a:r>
            <a:r>
              <a:rPr lang="en-GB" sz="2800" dirty="0" smtClean="0"/>
              <a:t> pencil in a diagonal grid using the new 	  	   dots as a guide.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2928938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38931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84492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86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71487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75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3086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896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928938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38931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84492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286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71487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175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63086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0896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 bwMode="auto">
          <a:xfrm rot="5400000">
            <a:off x="6313488" y="4232275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 bwMode="auto">
          <a:xfrm rot="5400000">
            <a:off x="6313488" y="291147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 bwMode="auto">
          <a:xfrm rot="5400000">
            <a:off x="6313488" y="3352799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 bwMode="auto">
          <a:xfrm rot="5400000">
            <a:off x="6313488" y="378142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 bwMode="auto">
          <a:xfrm rot="5400000">
            <a:off x="2714625" y="42322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Oval 43"/>
          <p:cNvSpPr/>
          <p:nvPr/>
        </p:nvSpPr>
        <p:spPr bwMode="auto">
          <a:xfrm rot="5400000">
            <a:off x="2714625" y="29114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 bwMode="auto">
          <a:xfrm rot="5400000">
            <a:off x="2714625" y="335279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 bwMode="auto">
          <a:xfrm rot="5400000">
            <a:off x="2714625" y="378142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5" name="Straight Connector 34"/>
          <p:cNvCxnSpPr>
            <a:stCxn id="17" idx="5"/>
            <a:endCxn id="36" idx="3"/>
          </p:cNvCxnSpPr>
          <p:nvPr/>
        </p:nvCxnSpPr>
        <p:spPr>
          <a:xfrm rot="16200000" flipH="1">
            <a:off x="6141896" y="2739880"/>
            <a:ext cx="190785" cy="1733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H="1" flipV="1">
            <a:off x="5644310" y="2705893"/>
            <a:ext cx="718344" cy="7183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5"/>
            <a:endCxn id="38" idx="4"/>
          </p:cNvCxnSpPr>
          <p:nvPr/>
        </p:nvCxnSpPr>
        <p:spPr>
          <a:xfrm rot="16200000" flipH="1">
            <a:off x="5231861" y="2735515"/>
            <a:ext cx="1085992" cy="10772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9" idx="7"/>
          </p:cNvCxnSpPr>
          <p:nvPr/>
        </p:nvCxnSpPr>
        <p:spPr>
          <a:xfrm>
            <a:off x="4786314" y="2714620"/>
            <a:ext cx="1588150" cy="15786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33" idx="0"/>
          </p:cNvCxnSpPr>
          <p:nvPr/>
        </p:nvCxnSpPr>
        <p:spPr>
          <a:xfrm>
            <a:off x="4357686" y="2714620"/>
            <a:ext cx="1767683" cy="175895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32" idx="0"/>
          </p:cNvCxnSpPr>
          <p:nvPr/>
        </p:nvCxnSpPr>
        <p:spPr>
          <a:xfrm rot="16200000" flipH="1">
            <a:off x="3910086" y="2717078"/>
            <a:ext cx="1758955" cy="17540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31" idx="1"/>
          </p:cNvCxnSpPr>
          <p:nvPr/>
        </p:nvCxnSpPr>
        <p:spPr>
          <a:xfrm rot="16200000" flipH="1">
            <a:off x="3422644" y="2720968"/>
            <a:ext cx="1769417" cy="17567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30" idx="1"/>
          </p:cNvCxnSpPr>
          <p:nvPr/>
        </p:nvCxnSpPr>
        <p:spPr>
          <a:xfrm rot="16200000" flipH="1">
            <a:off x="2969885" y="2728584"/>
            <a:ext cx="1769417" cy="174148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56089" y="2939589"/>
            <a:ext cx="1588150" cy="15786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8" idx="2"/>
          </p:cNvCxnSpPr>
          <p:nvPr/>
        </p:nvCxnSpPr>
        <p:spPr>
          <a:xfrm rot="16200000" flipH="1">
            <a:off x="2763586" y="3427954"/>
            <a:ext cx="1087289" cy="10753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7" idx="1"/>
          </p:cNvCxnSpPr>
          <p:nvPr/>
        </p:nvCxnSpPr>
        <p:spPr>
          <a:xfrm rot="16200000" flipH="1">
            <a:off x="2741888" y="3826149"/>
            <a:ext cx="670953" cy="64482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6" idx="0"/>
          </p:cNvCxnSpPr>
          <p:nvPr/>
        </p:nvCxnSpPr>
        <p:spPr>
          <a:xfrm rot="16200000" flipH="1">
            <a:off x="2752140" y="4261057"/>
            <a:ext cx="215331" cy="2097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2745664" y="2728113"/>
            <a:ext cx="241299" cy="21431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1" idx="3"/>
            <a:endCxn id="45" idx="1"/>
          </p:cNvCxnSpPr>
          <p:nvPr/>
        </p:nvCxnSpPr>
        <p:spPr>
          <a:xfrm rot="5400000">
            <a:off x="2771633" y="2735119"/>
            <a:ext cx="632110" cy="6241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2" idx="2"/>
            <a:endCxn id="46" idx="5"/>
          </p:cNvCxnSpPr>
          <p:nvPr/>
        </p:nvCxnSpPr>
        <p:spPr>
          <a:xfrm rot="10800000" flipV="1">
            <a:off x="2725087" y="2705894"/>
            <a:ext cx="1119838" cy="113650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2754847" y="2718943"/>
            <a:ext cx="1553374" cy="154472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6" idx="7"/>
          </p:cNvCxnSpPr>
          <p:nvPr/>
        </p:nvCxnSpPr>
        <p:spPr>
          <a:xfrm rot="5400000">
            <a:off x="2983235" y="2721299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3438757" y="2734745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3880832" y="2721298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4340557" y="2734745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30" idx="5"/>
          </p:cNvCxnSpPr>
          <p:nvPr/>
        </p:nvCxnSpPr>
        <p:spPr>
          <a:xfrm rot="5400000">
            <a:off x="4764137" y="2957181"/>
            <a:ext cx="1589084" cy="156565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31" idx="5"/>
          </p:cNvCxnSpPr>
          <p:nvPr/>
        </p:nvCxnSpPr>
        <p:spPr>
          <a:xfrm rot="5400000">
            <a:off x="5232599" y="3415179"/>
            <a:ext cx="1122999" cy="11157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32" idx="6"/>
          </p:cNvCxnSpPr>
          <p:nvPr/>
        </p:nvCxnSpPr>
        <p:spPr>
          <a:xfrm rot="5400000">
            <a:off x="5685016" y="3850175"/>
            <a:ext cx="676403" cy="64183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33" idx="5"/>
          </p:cNvCxnSpPr>
          <p:nvPr/>
        </p:nvCxnSpPr>
        <p:spPr>
          <a:xfrm rot="5400000">
            <a:off x="6129589" y="4307294"/>
            <a:ext cx="248295" cy="20621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b="18478"/>
          <a:stretch>
            <a:fillRect/>
          </a:stretch>
        </p:blipFill>
        <p:spPr bwMode="auto">
          <a:xfrm>
            <a:off x="428596" y="357166"/>
            <a:ext cx="8343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2227263"/>
            <a:ext cx="4500563" cy="2714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384300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0" y="2701925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0" y="4500563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87925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57188" y="476250"/>
            <a:ext cx="8786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/>
              <a:t>Step </a:t>
            </a:r>
            <a:r>
              <a:rPr lang="en-GB" sz="2800" dirty="0" smtClean="0"/>
              <a:t>5.  Now </a:t>
            </a:r>
            <a:r>
              <a:rPr lang="en-GB" sz="2800" i="1" dirty="0" smtClean="0"/>
              <a:t>lightly</a:t>
            </a:r>
            <a:r>
              <a:rPr lang="en-GB" sz="2800" dirty="0" smtClean="0"/>
              <a:t> draw in the four arched corners... 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2928938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38931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84492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86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71487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75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3086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896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928938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38931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84492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286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71487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175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63086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0896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 bwMode="auto">
          <a:xfrm rot="5400000">
            <a:off x="6313488" y="4232275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 bwMode="auto">
          <a:xfrm rot="5400000">
            <a:off x="6313488" y="291147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 bwMode="auto">
          <a:xfrm rot="5400000">
            <a:off x="6313488" y="3352799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 bwMode="auto">
          <a:xfrm rot="5400000">
            <a:off x="6313488" y="378142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 bwMode="auto">
          <a:xfrm rot="5400000">
            <a:off x="2714625" y="42322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Oval 43"/>
          <p:cNvSpPr/>
          <p:nvPr/>
        </p:nvSpPr>
        <p:spPr bwMode="auto">
          <a:xfrm rot="5400000">
            <a:off x="2714625" y="29114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 bwMode="auto">
          <a:xfrm rot="5400000">
            <a:off x="2714625" y="335279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 bwMode="auto">
          <a:xfrm rot="5400000">
            <a:off x="2714625" y="378142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5" name="Straight Connector 34"/>
          <p:cNvCxnSpPr>
            <a:stCxn id="17" idx="5"/>
            <a:endCxn id="36" idx="3"/>
          </p:cNvCxnSpPr>
          <p:nvPr/>
        </p:nvCxnSpPr>
        <p:spPr>
          <a:xfrm rot="16200000" flipH="1">
            <a:off x="6141896" y="2739880"/>
            <a:ext cx="190785" cy="1733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H="1" flipV="1">
            <a:off x="5644310" y="2705893"/>
            <a:ext cx="718344" cy="7183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5"/>
            <a:endCxn id="38" idx="4"/>
          </p:cNvCxnSpPr>
          <p:nvPr/>
        </p:nvCxnSpPr>
        <p:spPr>
          <a:xfrm rot="16200000" flipH="1">
            <a:off x="5231861" y="2735515"/>
            <a:ext cx="1085992" cy="10772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9" idx="7"/>
          </p:cNvCxnSpPr>
          <p:nvPr/>
        </p:nvCxnSpPr>
        <p:spPr>
          <a:xfrm>
            <a:off x="4786314" y="2714620"/>
            <a:ext cx="1588150" cy="15786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33" idx="0"/>
          </p:cNvCxnSpPr>
          <p:nvPr/>
        </p:nvCxnSpPr>
        <p:spPr>
          <a:xfrm>
            <a:off x="4357686" y="2714620"/>
            <a:ext cx="1767683" cy="175895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32" idx="0"/>
          </p:cNvCxnSpPr>
          <p:nvPr/>
        </p:nvCxnSpPr>
        <p:spPr>
          <a:xfrm rot="16200000" flipH="1">
            <a:off x="3910086" y="2717078"/>
            <a:ext cx="1758955" cy="17540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31" idx="1"/>
          </p:cNvCxnSpPr>
          <p:nvPr/>
        </p:nvCxnSpPr>
        <p:spPr>
          <a:xfrm rot="16200000" flipH="1">
            <a:off x="3422644" y="2720968"/>
            <a:ext cx="1769417" cy="17567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30" idx="1"/>
          </p:cNvCxnSpPr>
          <p:nvPr/>
        </p:nvCxnSpPr>
        <p:spPr>
          <a:xfrm rot="16200000" flipH="1">
            <a:off x="2969885" y="2728584"/>
            <a:ext cx="1769417" cy="174148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56089" y="2939589"/>
            <a:ext cx="1588150" cy="15786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8" idx="2"/>
          </p:cNvCxnSpPr>
          <p:nvPr/>
        </p:nvCxnSpPr>
        <p:spPr>
          <a:xfrm rot="16200000" flipH="1">
            <a:off x="2763586" y="3427954"/>
            <a:ext cx="1087289" cy="10753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7" idx="1"/>
          </p:cNvCxnSpPr>
          <p:nvPr/>
        </p:nvCxnSpPr>
        <p:spPr>
          <a:xfrm rot="16200000" flipH="1">
            <a:off x="2741888" y="3826149"/>
            <a:ext cx="670953" cy="64482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6" idx="0"/>
          </p:cNvCxnSpPr>
          <p:nvPr/>
        </p:nvCxnSpPr>
        <p:spPr>
          <a:xfrm rot="16200000" flipH="1">
            <a:off x="2752140" y="4261057"/>
            <a:ext cx="215331" cy="2097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2745664" y="2728113"/>
            <a:ext cx="241299" cy="21431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1" idx="3"/>
            <a:endCxn id="45" idx="1"/>
          </p:cNvCxnSpPr>
          <p:nvPr/>
        </p:nvCxnSpPr>
        <p:spPr>
          <a:xfrm rot="5400000">
            <a:off x="2771633" y="2735119"/>
            <a:ext cx="632110" cy="6241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2" idx="2"/>
            <a:endCxn id="46" idx="5"/>
          </p:cNvCxnSpPr>
          <p:nvPr/>
        </p:nvCxnSpPr>
        <p:spPr>
          <a:xfrm rot="10800000" flipV="1">
            <a:off x="2725087" y="2705894"/>
            <a:ext cx="1119838" cy="113650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2754847" y="2718943"/>
            <a:ext cx="1553374" cy="154472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6" idx="7"/>
          </p:cNvCxnSpPr>
          <p:nvPr/>
        </p:nvCxnSpPr>
        <p:spPr>
          <a:xfrm rot="5400000">
            <a:off x="2983235" y="2721299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3438757" y="2734745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3880832" y="2721298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4340557" y="2734745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30" idx="5"/>
          </p:cNvCxnSpPr>
          <p:nvPr/>
        </p:nvCxnSpPr>
        <p:spPr>
          <a:xfrm rot="5400000">
            <a:off x="4764137" y="2957181"/>
            <a:ext cx="1589084" cy="156565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31" idx="5"/>
          </p:cNvCxnSpPr>
          <p:nvPr/>
        </p:nvCxnSpPr>
        <p:spPr>
          <a:xfrm rot="5400000">
            <a:off x="5232599" y="3415179"/>
            <a:ext cx="1122999" cy="11157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32" idx="6"/>
          </p:cNvCxnSpPr>
          <p:nvPr/>
        </p:nvCxnSpPr>
        <p:spPr>
          <a:xfrm rot="5400000">
            <a:off x="5685016" y="3850175"/>
            <a:ext cx="676403" cy="64183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33" idx="5"/>
          </p:cNvCxnSpPr>
          <p:nvPr/>
        </p:nvCxnSpPr>
        <p:spPr>
          <a:xfrm rot="5400000">
            <a:off x="6129589" y="4307294"/>
            <a:ext cx="248295" cy="20621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357158" y="918963"/>
            <a:ext cx="8429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 smtClean="0"/>
              <a:t>	   and next the curved edges.</a:t>
            </a:r>
            <a:endParaRPr lang="en-GB" sz="2800" dirty="0"/>
          </a:p>
        </p:txBody>
      </p:sp>
      <p:sp>
        <p:nvSpPr>
          <p:cNvPr id="66" name="Freeform 65"/>
          <p:cNvSpPr/>
          <p:nvPr/>
        </p:nvSpPr>
        <p:spPr>
          <a:xfrm>
            <a:off x="2285984" y="221455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5400000">
            <a:off x="5999502" y="2572508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10800000">
            <a:off x="5657018" y="4487123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16200000">
            <a:off x="1945186" y="4126988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>
            <a:spLocks/>
          </p:cNvSpPr>
          <p:nvPr/>
        </p:nvSpPr>
        <p:spPr>
          <a:xfrm>
            <a:off x="2285985" y="449888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>
            <a:spLocks/>
          </p:cNvSpPr>
          <p:nvPr/>
        </p:nvSpPr>
        <p:spPr>
          <a:xfrm rot="16200000">
            <a:off x="1970394" y="261334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>
            <a:spLocks/>
          </p:cNvSpPr>
          <p:nvPr/>
        </p:nvSpPr>
        <p:spPr>
          <a:xfrm>
            <a:off x="5643570" y="2226315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>
            <a:spLocks/>
          </p:cNvSpPr>
          <p:nvPr/>
        </p:nvSpPr>
        <p:spPr>
          <a:xfrm rot="5400000">
            <a:off x="6002019" y="4126989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89"/>
          <p:cNvGrpSpPr/>
          <p:nvPr/>
        </p:nvGrpSpPr>
        <p:grpSpPr>
          <a:xfrm>
            <a:off x="4746812" y="2229971"/>
            <a:ext cx="1371600" cy="472888"/>
            <a:chOff x="4746812" y="2229971"/>
            <a:chExt cx="1371600" cy="472888"/>
          </a:xfrm>
        </p:grpSpPr>
        <p:sp>
          <p:nvSpPr>
            <p:cNvPr id="84" name="Freeform 83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Freeform 94"/>
          <p:cNvSpPr/>
          <p:nvPr/>
        </p:nvSpPr>
        <p:spPr>
          <a:xfrm>
            <a:off x="2584076" y="2525806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 rot="16200000">
            <a:off x="2589389" y="4026255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rot="10800000">
            <a:off x="5884502" y="4013951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reeform 102"/>
          <p:cNvSpPr/>
          <p:nvPr/>
        </p:nvSpPr>
        <p:spPr>
          <a:xfrm rot="5400000">
            <a:off x="5875537" y="2562780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104"/>
          <p:cNvGrpSpPr/>
          <p:nvPr/>
        </p:nvGrpSpPr>
        <p:grpSpPr>
          <a:xfrm>
            <a:off x="3844173" y="2228001"/>
            <a:ext cx="1371600" cy="472888"/>
            <a:chOff x="4746812" y="2229971"/>
            <a:chExt cx="1371600" cy="472888"/>
          </a:xfrm>
        </p:grpSpPr>
        <p:sp>
          <p:nvSpPr>
            <p:cNvPr id="106" name="Freeform 10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2942373" y="2228001"/>
            <a:ext cx="1371600" cy="472888"/>
            <a:chOff x="4746812" y="2229971"/>
            <a:chExt cx="1371600" cy="472888"/>
          </a:xfrm>
        </p:grpSpPr>
        <p:sp>
          <p:nvSpPr>
            <p:cNvPr id="110" name="Freeform 109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11"/>
          <p:cNvGrpSpPr/>
          <p:nvPr/>
        </p:nvGrpSpPr>
        <p:grpSpPr>
          <a:xfrm rot="5400000">
            <a:off x="5864050" y="3347193"/>
            <a:ext cx="1371600" cy="472888"/>
            <a:chOff x="4746812" y="2229971"/>
            <a:chExt cx="1371600" cy="472888"/>
          </a:xfrm>
        </p:grpSpPr>
        <p:sp>
          <p:nvSpPr>
            <p:cNvPr id="113" name="Freeform 112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14"/>
          <p:cNvGrpSpPr/>
          <p:nvPr/>
        </p:nvGrpSpPr>
        <p:grpSpPr>
          <a:xfrm rot="10800000">
            <a:off x="4758589" y="4491326"/>
            <a:ext cx="1371600" cy="472888"/>
            <a:chOff x="4746812" y="2229971"/>
            <a:chExt cx="1371600" cy="472888"/>
          </a:xfrm>
        </p:grpSpPr>
        <p:sp>
          <p:nvSpPr>
            <p:cNvPr id="116" name="Freeform 11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117"/>
          <p:cNvGrpSpPr/>
          <p:nvPr/>
        </p:nvGrpSpPr>
        <p:grpSpPr>
          <a:xfrm rot="10800000">
            <a:off x="3857621" y="4487406"/>
            <a:ext cx="1371600" cy="472888"/>
            <a:chOff x="4746812" y="2229971"/>
            <a:chExt cx="1371600" cy="472888"/>
          </a:xfrm>
        </p:grpSpPr>
        <p:sp>
          <p:nvSpPr>
            <p:cNvPr id="119" name="Freeform 118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120"/>
          <p:cNvGrpSpPr/>
          <p:nvPr/>
        </p:nvGrpSpPr>
        <p:grpSpPr>
          <a:xfrm rot="10800000">
            <a:off x="2973471" y="4487123"/>
            <a:ext cx="1371600" cy="472888"/>
            <a:chOff x="4746812" y="2229971"/>
            <a:chExt cx="1371600" cy="472888"/>
          </a:xfrm>
        </p:grpSpPr>
        <p:sp>
          <p:nvSpPr>
            <p:cNvPr id="122" name="Freeform 12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123"/>
          <p:cNvGrpSpPr/>
          <p:nvPr/>
        </p:nvGrpSpPr>
        <p:grpSpPr>
          <a:xfrm rot="16200000">
            <a:off x="1832709" y="3378291"/>
            <a:ext cx="1371600" cy="472888"/>
            <a:chOff x="4746812" y="2229971"/>
            <a:chExt cx="1371600" cy="472888"/>
          </a:xfrm>
        </p:grpSpPr>
        <p:sp>
          <p:nvSpPr>
            <p:cNvPr id="125" name="Freeform 124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6" grpId="0" animBg="1"/>
      <p:bldP spid="67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95" grpId="0" animBg="1"/>
      <p:bldP spid="100" grpId="0" animBg="1"/>
      <p:bldP spid="101" grpId="0" animBg="1"/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b="18478"/>
          <a:stretch>
            <a:fillRect/>
          </a:stretch>
        </p:blipFill>
        <p:spPr bwMode="auto">
          <a:xfrm>
            <a:off x="428596" y="357166"/>
            <a:ext cx="8343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2227263"/>
            <a:ext cx="4500563" cy="2714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384300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0" y="2701925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0" y="4500563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87925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57188" y="476250"/>
            <a:ext cx="8786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/>
              <a:t>Step </a:t>
            </a:r>
            <a:r>
              <a:rPr lang="en-GB" sz="2800" dirty="0" smtClean="0"/>
              <a:t>6.  Choose a ‘starting ribbon’ and continue it so 	    	   that it goes alternately over and under the 	   	   other ribbons, rubbing out as you go.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2928938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38931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84492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86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71487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75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3086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896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928938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38931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84492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286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71487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175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63086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0896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 bwMode="auto">
          <a:xfrm rot="5400000">
            <a:off x="6313488" y="4232275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 bwMode="auto">
          <a:xfrm rot="5400000">
            <a:off x="6313488" y="291147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 bwMode="auto">
          <a:xfrm rot="5400000">
            <a:off x="6313488" y="3352799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 bwMode="auto">
          <a:xfrm rot="5400000">
            <a:off x="6313488" y="378142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 bwMode="auto">
          <a:xfrm rot="5400000">
            <a:off x="2714625" y="42322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Oval 43"/>
          <p:cNvSpPr/>
          <p:nvPr/>
        </p:nvSpPr>
        <p:spPr bwMode="auto">
          <a:xfrm rot="5400000">
            <a:off x="2714625" y="29114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 bwMode="auto">
          <a:xfrm rot="5400000">
            <a:off x="2714625" y="335279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 bwMode="auto">
          <a:xfrm rot="5400000">
            <a:off x="2714625" y="378142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5" name="Straight Connector 34"/>
          <p:cNvCxnSpPr>
            <a:stCxn id="17" idx="5"/>
            <a:endCxn id="36" idx="3"/>
          </p:cNvCxnSpPr>
          <p:nvPr/>
        </p:nvCxnSpPr>
        <p:spPr>
          <a:xfrm rot="16200000" flipH="1">
            <a:off x="6141896" y="2739880"/>
            <a:ext cx="190785" cy="1733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H="1" flipV="1">
            <a:off x="5644310" y="2705893"/>
            <a:ext cx="718344" cy="7183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5"/>
            <a:endCxn id="38" idx="4"/>
          </p:cNvCxnSpPr>
          <p:nvPr/>
        </p:nvCxnSpPr>
        <p:spPr>
          <a:xfrm rot="16200000" flipH="1">
            <a:off x="5231861" y="2735515"/>
            <a:ext cx="1085992" cy="10772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9" idx="7"/>
          </p:cNvCxnSpPr>
          <p:nvPr/>
        </p:nvCxnSpPr>
        <p:spPr>
          <a:xfrm>
            <a:off x="4786314" y="2714620"/>
            <a:ext cx="1588150" cy="15786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33" idx="0"/>
          </p:cNvCxnSpPr>
          <p:nvPr/>
        </p:nvCxnSpPr>
        <p:spPr>
          <a:xfrm>
            <a:off x="4357686" y="2714620"/>
            <a:ext cx="1767683" cy="175895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32" idx="0"/>
          </p:cNvCxnSpPr>
          <p:nvPr/>
        </p:nvCxnSpPr>
        <p:spPr>
          <a:xfrm rot="16200000" flipH="1">
            <a:off x="3910086" y="2717078"/>
            <a:ext cx="1758955" cy="17540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31" idx="1"/>
          </p:cNvCxnSpPr>
          <p:nvPr/>
        </p:nvCxnSpPr>
        <p:spPr>
          <a:xfrm rot="16200000" flipH="1">
            <a:off x="3422644" y="2720968"/>
            <a:ext cx="1769417" cy="17567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30" idx="1"/>
          </p:cNvCxnSpPr>
          <p:nvPr/>
        </p:nvCxnSpPr>
        <p:spPr>
          <a:xfrm rot="16200000" flipH="1">
            <a:off x="2969885" y="2728584"/>
            <a:ext cx="1769417" cy="174148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56089" y="2939589"/>
            <a:ext cx="1588150" cy="15786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8" idx="2"/>
          </p:cNvCxnSpPr>
          <p:nvPr/>
        </p:nvCxnSpPr>
        <p:spPr>
          <a:xfrm rot="16200000" flipH="1">
            <a:off x="2763586" y="3427954"/>
            <a:ext cx="1087289" cy="10753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7" idx="1"/>
          </p:cNvCxnSpPr>
          <p:nvPr/>
        </p:nvCxnSpPr>
        <p:spPr>
          <a:xfrm rot="16200000" flipH="1">
            <a:off x="2741888" y="3826149"/>
            <a:ext cx="670953" cy="64482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6" idx="0"/>
          </p:cNvCxnSpPr>
          <p:nvPr/>
        </p:nvCxnSpPr>
        <p:spPr>
          <a:xfrm rot="16200000" flipH="1">
            <a:off x="2752140" y="4261057"/>
            <a:ext cx="215331" cy="2097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2745664" y="2728113"/>
            <a:ext cx="241299" cy="21431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1" idx="3"/>
            <a:endCxn id="45" idx="1"/>
          </p:cNvCxnSpPr>
          <p:nvPr/>
        </p:nvCxnSpPr>
        <p:spPr>
          <a:xfrm rot="5400000">
            <a:off x="2771633" y="2735119"/>
            <a:ext cx="632110" cy="6241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2" idx="2"/>
            <a:endCxn id="46" idx="5"/>
          </p:cNvCxnSpPr>
          <p:nvPr/>
        </p:nvCxnSpPr>
        <p:spPr>
          <a:xfrm rot="10800000" flipV="1">
            <a:off x="2725087" y="2705894"/>
            <a:ext cx="1119838" cy="113650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2754847" y="2718943"/>
            <a:ext cx="1553374" cy="154472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6" idx="7"/>
          </p:cNvCxnSpPr>
          <p:nvPr/>
        </p:nvCxnSpPr>
        <p:spPr>
          <a:xfrm rot="5400000">
            <a:off x="2983235" y="2721299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3438757" y="2734745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3880832" y="2721298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4340557" y="2734745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30" idx="5"/>
          </p:cNvCxnSpPr>
          <p:nvPr/>
        </p:nvCxnSpPr>
        <p:spPr>
          <a:xfrm rot="5400000">
            <a:off x="4764137" y="2957181"/>
            <a:ext cx="1589084" cy="156565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31" idx="5"/>
          </p:cNvCxnSpPr>
          <p:nvPr/>
        </p:nvCxnSpPr>
        <p:spPr>
          <a:xfrm rot="5400000">
            <a:off x="5232599" y="3415179"/>
            <a:ext cx="1122999" cy="11157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32" idx="6"/>
          </p:cNvCxnSpPr>
          <p:nvPr/>
        </p:nvCxnSpPr>
        <p:spPr>
          <a:xfrm rot="5400000">
            <a:off x="5685016" y="3850175"/>
            <a:ext cx="676403" cy="64183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33" idx="5"/>
          </p:cNvCxnSpPr>
          <p:nvPr/>
        </p:nvCxnSpPr>
        <p:spPr>
          <a:xfrm rot="5400000">
            <a:off x="6129589" y="4307294"/>
            <a:ext cx="248295" cy="20621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2285984" y="221455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5400000">
            <a:off x="5999502" y="2572508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10800000">
            <a:off x="5657018" y="4487123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16200000">
            <a:off x="1945186" y="4126988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>
            <a:spLocks/>
          </p:cNvSpPr>
          <p:nvPr/>
        </p:nvSpPr>
        <p:spPr>
          <a:xfrm>
            <a:off x="2285985" y="449888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>
            <a:spLocks/>
          </p:cNvSpPr>
          <p:nvPr/>
        </p:nvSpPr>
        <p:spPr>
          <a:xfrm rot="16200000">
            <a:off x="1970394" y="261334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>
            <a:spLocks/>
          </p:cNvSpPr>
          <p:nvPr/>
        </p:nvSpPr>
        <p:spPr>
          <a:xfrm>
            <a:off x="5643570" y="2226315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>
            <a:spLocks/>
          </p:cNvSpPr>
          <p:nvPr/>
        </p:nvSpPr>
        <p:spPr>
          <a:xfrm rot="5400000">
            <a:off x="6002019" y="4126989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89"/>
          <p:cNvGrpSpPr/>
          <p:nvPr/>
        </p:nvGrpSpPr>
        <p:grpSpPr>
          <a:xfrm>
            <a:off x="4746812" y="2229971"/>
            <a:ext cx="1371600" cy="472888"/>
            <a:chOff x="4746812" y="2229971"/>
            <a:chExt cx="1371600" cy="472888"/>
          </a:xfrm>
        </p:grpSpPr>
        <p:sp>
          <p:nvSpPr>
            <p:cNvPr id="84" name="Freeform 83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Freeform 94"/>
          <p:cNvSpPr/>
          <p:nvPr/>
        </p:nvSpPr>
        <p:spPr>
          <a:xfrm>
            <a:off x="2584076" y="2525806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 rot="16200000">
            <a:off x="2589389" y="4026255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rot="10800000">
            <a:off x="5884502" y="4013951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reeform 102"/>
          <p:cNvSpPr/>
          <p:nvPr/>
        </p:nvSpPr>
        <p:spPr>
          <a:xfrm rot="5400000">
            <a:off x="5875537" y="2562780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104"/>
          <p:cNvGrpSpPr/>
          <p:nvPr/>
        </p:nvGrpSpPr>
        <p:grpSpPr>
          <a:xfrm>
            <a:off x="3844173" y="2228001"/>
            <a:ext cx="1371600" cy="472888"/>
            <a:chOff x="4746812" y="2229971"/>
            <a:chExt cx="1371600" cy="472888"/>
          </a:xfrm>
        </p:grpSpPr>
        <p:sp>
          <p:nvSpPr>
            <p:cNvPr id="106" name="Freeform 10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2942373" y="2228001"/>
            <a:ext cx="1371600" cy="472888"/>
            <a:chOff x="4746812" y="2229971"/>
            <a:chExt cx="1371600" cy="472888"/>
          </a:xfrm>
        </p:grpSpPr>
        <p:sp>
          <p:nvSpPr>
            <p:cNvPr id="110" name="Freeform 109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11"/>
          <p:cNvGrpSpPr/>
          <p:nvPr/>
        </p:nvGrpSpPr>
        <p:grpSpPr>
          <a:xfrm rot="5400000">
            <a:off x="5864050" y="3347193"/>
            <a:ext cx="1371600" cy="472888"/>
            <a:chOff x="4746812" y="2229971"/>
            <a:chExt cx="1371600" cy="472888"/>
          </a:xfrm>
        </p:grpSpPr>
        <p:sp>
          <p:nvSpPr>
            <p:cNvPr id="113" name="Freeform 112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14"/>
          <p:cNvGrpSpPr/>
          <p:nvPr/>
        </p:nvGrpSpPr>
        <p:grpSpPr>
          <a:xfrm rot="10800000">
            <a:off x="4758589" y="4491326"/>
            <a:ext cx="1371600" cy="472888"/>
            <a:chOff x="4746812" y="2229971"/>
            <a:chExt cx="1371600" cy="472888"/>
          </a:xfrm>
        </p:grpSpPr>
        <p:sp>
          <p:nvSpPr>
            <p:cNvPr id="116" name="Freeform 11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117"/>
          <p:cNvGrpSpPr/>
          <p:nvPr/>
        </p:nvGrpSpPr>
        <p:grpSpPr>
          <a:xfrm rot="10800000">
            <a:off x="3857621" y="4487406"/>
            <a:ext cx="1371600" cy="472888"/>
            <a:chOff x="4746812" y="2229971"/>
            <a:chExt cx="1371600" cy="472888"/>
          </a:xfrm>
        </p:grpSpPr>
        <p:sp>
          <p:nvSpPr>
            <p:cNvPr id="119" name="Freeform 118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120"/>
          <p:cNvGrpSpPr/>
          <p:nvPr/>
        </p:nvGrpSpPr>
        <p:grpSpPr>
          <a:xfrm rot="10800000">
            <a:off x="2973471" y="4487123"/>
            <a:ext cx="1371600" cy="472888"/>
            <a:chOff x="4746812" y="2229971"/>
            <a:chExt cx="1371600" cy="472888"/>
          </a:xfrm>
        </p:grpSpPr>
        <p:sp>
          <p:nvSpPr>
            <p:cNvPr id="122" name="Freeform 12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123"/>
          <p:cNvGrpSpPr/>
          <p:nvPr/>
        </p:nvGrpSpPr>
        <p:grpSpPr>
          <a:xfrm rot="16200000">
            <a:off x="1832709" y="3378291"/>
            <a:ext cx="1371600" cy="472888"/>
            <a:chOff x="4746812" y="2229971"/>
            <a:chExt cx="1371600" cy="472888"/>
          </a:xfrm>
        </p:grpSpPr>
        <p:sp>
          <p:nvSpPr>
            <p:cNvPr id="125" name="Freeform 124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139"/>
          <p:cNvGrpSpPr/>
          <p:nvPr/>
        </p:nvGrpSpPr>
        <p:grpSpPr>
          <a:xfrm>
            <a:off x="5429258" y="2643182"/>
            <a:ext cx="505385" cy="531163"/>
            <a:chOff x="5429258" y="2643182"/>
            <a:chExt cx="505385" cy="531163"/>
          </a:xfrm>
        </p:grpSpPr>
        <p:cxnSp>
          <p:nvCxnSpPr>
            <p:cNvPr id="115" name="Straight Connector 114"/>
            <p:cNvCxnSpPr/>
            <p:nvPr/>
          </p:nvCxnSpPr>
          <p:spPr>
            <a:xfrm rot="5400000">
              <a:off x="5429257" y="2643183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648892" y="2888594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40"/>
          <p:cNvGrpSpPr/>
          <p:nvPr/>
        </p:nvGrpSpPr>
        <p:grpSpPr>
          <a:xfrm>
            <a:off x="4540903" y="3174345"/>
            <a:ext cx="901800" cy="884150"/>
            <a:chOff x="4540903" y="3174345"/>
            <a:chExt cx="901800" cy="884150"/>
          </a:xfrm>
        </p:grpSpPr>
        <p:cxnSp>
          <p:nvCxnSpPr>
            <p:cNvPr id="137" name="Straight Connector 136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141"/>
          <p:cNvGrpSpPr/>
          <p:nvPr/>
        </p:nvGrpSpPr>
        <p:grpSpPr>
          <a:xfrm>
            <a:off x="3857621" y="4067739"/>
            <a:ext cx="661707" cy="531163"/>
            <a:chOff x="5272936" y="2643182"/>
            <a:chExt cx="661707" cy="531163"/>
          </a:xfrm>
        </p:grpSpPr>
        <p:cxnSp>
          <p:nvCxnSpPr>
            <p:cNvPr id="143" name="Straight Connector 142"/>
            <p:cNvCxnSpPr>
              <a:endCxn id="119" idx="0"/>
            </p:cNvCxnSpPr>
            <p:nvPr/>
          </p:nvCxnSpPr>
          <p:spPr>
            <a:xfrm rot="10800000" flipV="1">
              <a:off x="5272936" y="2643182"/>
              <a:ext cx="442072" cy="43311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5648892" y="2888594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120"/>
          <p:cNvGrpSpPr/>
          <p:nvPr/>
        </p:nvGrpSpPr>
        <p:grpSpPr>
          <a:xfrm rot="10800000">
            <a:off x="2977954" y="4482920"/>
            <a:ext cx="1371600" cy="472888"/>
            <a:chOff x="4746812" y="2229971"/>
            <a:chExt cx="1371600" cy="472888"/>
          </a:xfrm>
        </p:grpSpPr>
        <p:sp>
          <p:nvSpPr>
            <p:cNvPr id="147" name="Freeform 146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1" name="Rounded Rectangle 150"/>
          <p:cNvSpPr/>
          <p:nvPr/>
        </p:nvSpPr>
        <p:spPr>
          <a:xfrm>
            <a:off x="2986917" y="4527464"/>
            <a:ext cx="214314" cy="2143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ounded Rectangle 151"/>
          <p:cNvSpPr/>
          <p:nvPr/>
        </p:nvSpPr>
        <p:spPr>
          <a:xfrm>
            <a:off x="3871067" y="4514017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3" name="Group 152"/>
          <p:cNvGrpSpPr/>
          <p:nvPr/>
        </p:nvGrpSpPr>
        <p:grpSpPr>
          <a:xfrm rot="5400000">
            <a:off x="2521122" y="3808130"/>
            <a:ext cx="676936" cy="745478"/>
            <a:chOff x="5271154" y="2656629"/>
            <a:chExt cx="676936" cy="745478"/>
          </a:xfrm>
        </p:grpSpPr>
        <p:cxnSp>
          <p:nvCxnSpPr>
            <p:cNvPr id="154" name="Straight Connector 153"/>
            <p:cNvCxnSpPr>
              <a:endCxn id="46" idx="7"/>
            </p:cNvCxnSpPr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442705" y="2902041"/>
              <a:ext cx="505385" cy="50006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ounded Rectangle 157"/>
          <p:cNvSpPr/>
          <p:nvPr/>
        </p:nvSpPr>
        <p:spPr>
          <a:xfrm>
            <a:off x="2786050" y="4071942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ounded Rectangle 158"/>
          <p:cNvSpPr/>
          <p:nvPr/>
        </p:nvSpPr>
        <p:spPr>
          <a:xfrm>
            <a:off x="2500298" y="3803840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4" name="Group 123"/>
          <p:cNvGrpSpPr/>
          <p:nvPr/>
        </p:nvGrpSpPr>
        <p:grpSpPr>
          <a:xfrm rot="16200000">
            <a:off x="1836628" y="3378291"/>
            <a:ext cx="1371600" cy="472888"/>
            <a:chOff x="4746812" y="2229971"/>
            <a:chExt cx="1371600" cy="472888"/>
          </a:xfrm>
        </p:grpSpPr>
        <p:sp>
          <p:nvSpPr>
            <p:cNvPr id="161" name="Freeform 160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3" name="Rounded Rectangle 162"/>
          <p:cNvSpPr/>
          <p:nvPr/>
        </p:nvSpPr>
        <p:spPr>
          <a:xfrm>
            <a:off x="2540639" y="2969275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5" name="Group 163"/>
          <p:cNvGrpSpPr/>
          <p:nvPr/>
        </p:nvGrpSpPr>
        <p:grpSpPr>
          <a:xfrm rot="10800000">
            <a:off x="2727310" y="2428866"/>
            <a:ext cx="676936" cy="732031"/>
            <a:chOff x="5271154" y="2656629"/>
            <a:chExt cx="676936" cy="732031"/>
          </a:xfrm>
        </p:grpSpPr>
        <p:cxnSp>
          <p:nvCxnSpPr>
            <p:cNvPr id="165" name="Straight Connector 164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0800000" flipV="1">
              <a:off x="5442705" y="2888594"/>
              <a:ext cx="505385" cy="50006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ounded Rectangle 166"/>
          <p:cNvSpPr/>
          <p:nvPr/>
        </p:nvSpPr>
        <p:spPr>
          <a:xfrm>
            <a:off x="2973470" y="2714620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ounded Rectangle 167"/>
          <p:cNvSpPr/>
          <p:nvPr/>
        </p:nvSpPr>
        <p:spPr>
          <a:xfrm>
            <a:off x="3214678" y="2491062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6" name="Group 108"/>
          <p:cNvGrpSpPr/>
          <p:nvPr/>
        </p:nvGrpSpPr>
        <p:grpSpPr>
          <a:xfrm>
            <a:off x="2946856" y="2228001"/>
            <a:ext cx="1371600" cy="472888"/>
            <a:chOff x="4746812" y="2229971"/>
            <a:chExt cx="1371600" cy="472888"/>
          </a:xfrm>
        </p:grpSpPr>
        <p:sp>
          <p:nvSpPr>
            <p:cNvPr id="172" name="Freeform 17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4" name="Rounded Rectangle 173"/>
          <p:cNvSpPr/>
          <p:nvPr/>
        </p:nvSpPr>
        <p:spPr>
          <a:xfrm>
            <a:off x="4134128" y="2500305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0" name="Group 174"/>
          <p:cNvGrpSpPr/>
          <p:nvPr/>
        </p:nvGrpSpPr>
        <p:grpSpPr>
          <a:xfrm rot="16200000">
            <a:off x="4107654" y="2683103"/>
            <a:ext cx="888352" cy="897598"/>
            <a:chOff x="4554351" y="3160897"/>
            <a:chExt cx="888352" cy="897598"/>
          </a:xfrm>
        </p:grpSpPr>
        <p:cxnSp>
          <p:nvCxnSpPr>
            <p:cNvPr id="176" name="Straight Connector 175"/>
            <p:cNvCxnSpPr/>
            <p:nvPr/>
          </p:nvCxnSpPr>
          <p:spPr>
            <a:xfrm rot="5400000">
              <a:off x="4554351" y="3160897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177"/>
          <p:cNvGrpSpPr/>
          <p:nvPr/>
        </p:nvGrpSpPr>
        <p:grpSpPr>
          <a:xfrm rot="16200000">
            <a:off x="5009454" y="3621047"/>
            <a:ext cx="901803" cy="857253"/>
            <a:chOff x="4567798" y="3174344"/>
            <a:chExt cx="901803" cy="857253"/>
          </a:xfrm>
        </p:grpSpPr>
        <p:cxnSp>
          <p:nvCxnSpPr>
            <p:cNvPr id="179" name="Straight Connector 178"/>
            <p:cNvCxnSpPr/>
            <p:nvPr/>
          </p:nvCxnSpPr>
          <p:spPr>
            <a:xfrm rot="5400000">
              <a:off x="4567798" y="3174344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>
              <a:off x="4826659" y="338865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Rounded Rectangle 180"/>
          <p:cNvSpPr/>
          <p:nvPr/>
        </p:nvSpPr>
        <p:spPr>
          <a:xfrm>
            <a:off x="5929322" y="4286256"/>
            <a:ext cx="173973" cy="18321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ounded Rectangle 190"/>
          <p:cNvSpPr/>
          <p:nvPr/>
        </p:nvSpPr>
        <p:spPr>
          <a:xfrm>
            <a:off x="5670464" y="4545114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7" name="Group 191"/>
          <p:cNvGrpSpPr/>
          <p:nvPr/>
        </p:nvGrpSpPr>
        <p:grpSpPr>
          <a:xfrm rot="5400000">
            <a:off x="5948043" y="3624594"/>
            <a:ext cx="404634" cy="442076"/>
            <a:chOff x="5530010" y="2656631"/>
            <a:chExt cx="404634" cy="442076"/>
          </a:xfrm>
        </p:grpSpPr>
        <p:cxnSp>
          <p:nvCxnSpPr>
            <p:cNvPr id="193" name="Straight Connector 192"/>
            <p:cNvCxnSpPr/>
            <p:nvPr/>
          </p:nvCxnSpPr>
          <p:spPr>
            <a:xfrm rot="5400000">
              <a:off x="5515351" y="2671290"/>
              <a:ext cx="227762" cy="1984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5734429" y="2898491"/>
              <a:ext cx="210112" cy="19031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197"/>
          <p:cNvGrpSpPr/>
          <p:nvPr/>
        </p:nvGrpSpPr>
        <p:grpSpPr>
          <a:xfrm rot="16200000">
            <a:off x="5025423" y="2730169"/>
            <a:ext cx="861457" cy="884152"/>
            <a:chOff x="4581246" y="3174343"/>
            <a:chExt cx="861457" cy="884152"/>
          </a:xfrm>
        </p:grpSpPr>
        <p:cxnSp>
          <p:nvCxnSpPr>
            <p:cNvPr id="199" name="Straight Connector 198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104"/>
          <p:cNvGrpSpPr/>
          <p:nvPr/>
        </p:nvGrpSpPr>
        <p:grpSpPr>
          <a:xfrm>
            <a:off x="3848656" y="2228001"/>
            <a:ext cx="1371600" cy="472888"/>
            <a:chOff x="4746812" y="2229971"/>
            <a:chExt cx="1371600" cy="472888"/>
          </a:xfrm>
        </p:grpSpPr>
        <p:sp>
          <p:nvSpPr>
            <p:cNvPr id="202" name="Freeform 20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4" name="Rounded Rectangle 203"/>
          <p:cNvSpPr/>
          <p:nvPr/>
        </p:nvSpPr>
        <p:spPr>
          <a:xfrm>
            <a:off x="5027522" y="2513753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204"/>
          <p:cNvGrpSpPr/>
          <p:nvPr/>
        </p:nvGrpSpPr>
        <p:grpSpPr>
          <a:xfrm rot="10800000">
            <a:off x="3653856" y="2686520"/>
            <a:ext cx="676936" cy="456727"/>
            <a:chOff x="5271154" y="2656629"/>
            <a:chExt cx="676936" cy="456727"/>
          </a:xfrm>
        </p:grpSpPr>
        <p:cxnSp>
          <p:nvCxnSpPr>
            <p:cNvPr id="206" name="Straight Connector 205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endCxn id="202" idx="2"/>
            </p:cNvCxnSpPr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208"/>
          <p:cNvGrpSpPr/>
          <p:nvPr/>
        </p:nvGrpSpPr>
        <p:grpSpPr>
          <a:xfrm>
            <a:off x="2754953" y="3143248"/>
            <a:ext cx="901800" cy="884150"/>
            <a:chOff x="4540903" y="3174345"/>
            <a:chExt cx="901800" cy="884150"/>
          </a:xfrm>
        </p:grpSpPr>
        <p:cxnSp>
          <p:nvCxnSpPr>
            <p:cNvPr id="210" name="Straight Connector 209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218"/>
          <p:cNvGrpSpPr/>
          <p:nvPr/>
        </p:nvGrpSpPr>
        <p:grpSpPr>
          <a:xfrm>
            <a:off x="3214678" y="4058494"/>
            <a:ext cx="429743" cy="531164"/>
            <a:chOff x="5504900" y="2643181"/>
            <a:chExt cx="429743" cy="531164"/>
          </a:xfrm>
        </p:grpSpPr>
        <p:cxnSp>
          <p:nvCxnSpPr>
            <p:cNvPr id="220" name="Straight Connector 219"/>
            <p:cNvCxnSpPr>
              <a:endCxn id="100" idx="4"/>
            </p:cNvCxnSpPr>
            <p:nvPr/>
          </p:nvCxnSpPr>
          <p:spPr>
            <a:xfrm rot="10800000" flipV="1">
              <a:off x="5504900" y="2643181"/>
              <a:ext cx="210108" cy="20532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5648892" y="2888594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222"/>
          <p:cNvGrpSpPr/>
          <p:nvPr/>
        </p:nvGrpSpPr>
        <p:grpSpPr>
          <a:xfrm>
            <a:off x="3643306" y="3156695"/>
            <a:ext cx="901800" cy="884150"/>
            <a:chOff x="4540903" y="3174345"/>
            <a:chExt cx="901800" cy="884150"/>
          </a:xfrm>
        </p:grpSpPr>
        <p:cxnSp>
          <p:nvCxnSpPr>
            <p:cNvPr id="224" name="Straight Connector 223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225"/>
          <p:cNvGrpSpPr/>
          <p:nvPr/>
        </p:nvGrpSpPr>
        <p:grpSpPr>
          <a:xfrm rot="10800000">
            <a:off x="4569103" y="2670076"/>
            <a:ext cx="676936" cy="456727"/>
            <a:chOff x="5271154" y="2656629"/>
            <a:chExt cx="676936" cy="456727"/>
          </a:xfrm>
        </p:grpSpPr>
        <p:cxnSp>
          <p:nvCxnSpPr>
            <p:cNvPr id="227" name="Straight Connector 226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89"/>
          <p:cNvGrpSpPr/>
          <p:nvPr/>
        </p:nvGrpSpPr>
        <p:grpSpPr>
          <a:xfrm>
            <a:off x="4751295" y="2228285"/>
            <a:ext cx="1371600" cy="472888"/>
            <a:chOff x="4746812" y="2229971"/>
            <a:chExt cx="1371600" cy="472888"/>
          </a:xfrm>
        </p:grpSpPr>
        <p:sp>
          <p:nvSpPr>
            <p:cNvPr id="230" name="Freeform 229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2" name="Rounded Rectangle 231"/>
          <p:cNvSpPr/>
          <p:nvPr/>
        </p:nvSpPr>
        <p:spPr>
          <a:xfrm>
            <a:off x="5898225" y="2459965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235"/>
          <p:cNvGrpSpPr/>
          <p:nvPr/>
        </p:nvGrpSpPr>
        <p:grpSpPr>
          <a:xfrm rot="16200000">
            <a:off x="5747780" y="2825473"/>
            <a:ext cx="676936" cy="456727"/>
            <a:chOff x="5271154" y="2656629"/>
            <a:chExt cx="676936" cy="456727"/>
          </a:xfrm>
        </p:grpSpPr>
        <p:cxnSp>
          <p:nvCxnSpPr>
            <p:cNvPr id="237" name="Straight Connector 236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ounded Rectangle 238"/>
          <p:cNvSpPr/>
          <p:nvPr/>
        </p:nvSpPr>
        <p:spPr>
          <a:xfrm>
            <a:off x="6130189" y="2973478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111"/>
          <p:cNvGrpSpPr/>
          <p:nvPr/>
        </p:nvGrpSpPr>
        <p:grpSpPr>
          <a:xfrm rot="5400000">
            <a:off x="5868533" y="3337949"/>
            <a:ext cx="1371600" cy="472888"/>
            <a:chOff x="4746812" y="2229971"/>
            <a:chExt cx="1371600" cy="472888"/>
          </a:xfrm>
        </p:grpSpPr>
        <p:sp>
          <p:nvSpPr>
            <p:cNvPr id="241" name="Freeform 240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3" name="Rounded Rectangle 242"/>
          <p:cNvSpPr/>
          <p:nvPr/>
        </p:nvSpPr>
        <p:spPr>
          <a:xfrm>
            <a:off x="6371397" y="3205442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ounded Rectangle 181"/>
          <p:cNvSpPr/>
          <p:nvPr/>
        </p:nvSpPr>
        <p:spPr>
          <a:xfrm>
            <a:off x="6389047" y="4058495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243"/>
          <p:cNvGrpSpPr/>
          <p:nvPr/>
        </p:nvGrpSpPr>
        <p:grpSpPr>
          <a:xfrm>
            <a:off x="5667567" y="4045048"/>
            <a:ext cx="676936" cy="456727"/>
            <a:chOff x="5271154" y="2656629"/>
            <a:chExt cx="676936" cy="456727"/>
          </a:xfrm>
        </p:grpSpPr>
        <p:cxnSp>
          <p:nvCxnSpPr>
            <p:cNvPr id="245" name="Straight Connector 244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14"/>
          <p:cNvGrpSpPr/>
          <p:nvPr/>
        </p:nvGrpSpPr>
        <p:grpSpPr>
          <a:xfrm rot="10800000">
            <a:off x="4758589" y="4487406"/>
            <a:ext cx="1371600" cy="472888"/>
            <a:chOff x="4746812" y="2229971"/>
            <a:chExt cx="1371600" cy="472888"/>
          </a:xfrm>
        </p:grpSpPr>
        <p:sp>
          <p:nvSpPr>
            <p:cNvPr id="248" name="Freeform 247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0" name="Rounded Rectangle 249"/>
          <p:cNvSpPr/>
          <p:nvPr/>
        </p:nvSpPr>
        <p:spPr>
          <a:xfrm>
            <a:off x="4772867" y="4500570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250"/>
          <p:cNvGrpSpPr/>
          <p:nvPr/>
        </p:nvGrpSpPr>
        <p:grpSpPr>
          <a:xfrm rot="16200000">
            <a:off x="4110176" y="3631967"/>
            <a:ext cx="861457" cy="884152"/>
            <a:chOff x="4581246" y="3174343"/>
            <a:chExt cx="861457" cy="884152"/>
          </a:xfrm>
        </p:grpSpPr>
        <p:cxnSp>
          <p:nvCxnSpPr>
            <p:cNvPr id="252" name="Straight Connector 251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253"/>
          <p:cNvGrpSpPr/>
          <p:nvPr/>
        </p:nvGrpSpPr>
        <p:grpSpPr>
          <a:xfrm rot="16200000">
            <a:off x="3199132" y="2703273"/>
            <a:ext cx="861457" cy="884152"/>
            <a:chOff x="4581246" y="3174343"/>
            <a:chExt cx="861457" cy="884152"/>
          </a:xfrm>
        </p:grpSpPr>
        <p:cxnSp>
          <p:nvCxnSpPr>
            <p:cNvPr id="255" name="Straight Connector 254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/>
          <p:cNvGrpSpPr/>
          <p:nvPr/>
        </p:nvGrpSpPr>
        <p:grpSpPr>
          <a:xfrm rot="5239766">
            <a:off x="2738710" y="3144980"/>
            <a:ext cx="424253" cy="481033"/>
            <a:chOff x="5504900" y="2643181"/>
            <a:chExt cx="424253" cy="481033"/>
          </a:xfrm>
        </p:grpSpPr>
        <p:cxnSp>
          <p:nvCxnSpPr>
            <p:cNvPr id="258" name="Straight Connector 257"/>
            <p:cNvCxnSpPr/>
            <p:nvPr/>
          </p:nvCxnSpPr>
          <p:spPr>
            <a:xfrm rot="10800000" flipV="1">
              <a:off x="5504900" y="2643181"/>
              <a:ext cx="210108" cy="20532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0960234" flipV="1">
              <a:off x="5683608" y="2882739"/>
              <a:ext cx="245545" cy="24147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61"/>
          <p:cNvGrpSpPr/>
          <p:nvPr/>
        </p:nvGrpSpPr>
        <p:grpSpPr>
          <a:xfrm rot="16200000">
            <a:off x="3212576" y="3614318"/>
            <a:ext cx="861457" cy="884152"/>
            <a:chOff x="4581246" y="3174343"/>
            <a:chExt cx="861457" cy="884152"/>
          </a:xfrm>
        </p:grpSpPr>
        <p:cxnSp>
          <p:nvCxnSpPr>
            <p:cNvPr id="263" name="Straight Connector 262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117"/>
          <p:cNvGrpSpPr/>
          <p:nvPr/>
        </p:nvGrpSpPr>
        <p:grpSpPr>
          <a:xfrm rot="10800000">
            <a:off x="3862104" y="4500570"/>
            <a:ext cx="1371600" cy="472888"/>
            <a:chOff x="4746812" y="2229971"/>
            <a:chExt cx="1371600" cy="472888"/>
          </a:xfrm>
        </p:grpSpPr>
        <p:sp>
          <p:nvSpPr>
            <p:cNvPr id="266" name="Freeform 26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8" name="Rounded Rectangle 267"/>
          <p:cNvSpPr/>
          <p:nvPr/>
        </p:nvSpPr>
        <p:spPr>
          <a:xfrm>
            <a:off x="3888717" y="4554358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oup 271"/>
          <p:cNvGrpSpPr/>
          <p:nvPr/>
        </p:nvGrpSpPr>
        <p:grpSpPr>
          <a:xfrm>
            <a:off x="4745973" y="4070737"/>
            <a:ext cx="690383" cy="456727"/>
            <a:chOff x="5271154" y="2656629"/>
            <a:chExt cx="690383" cy="456727"/>
          </a:xfrm>
        </p:grpSpPr>
        <p:cxnSp>
          <p:nvCxnSpPr>
            <p:cNvPr id="273" name="Straight Connector 272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16200000" flipH="1" flipV="1">
              <a:off x="5765664" y="2889667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74"/>
          <p:cNvGrpSpPr/>
          <p:nvPr/>
        </p:nvGrpSpPr>
        <p:grpSpPr>
          <a:xfrm>
            <a:off x="5456150" y="3187792"/>
            <a:ext cx="901800" cy="884150"/>
            <a:chOff x="4540903" y="3174345"/>
            <a:chExt cx="901800" cy="884150"/>
          </a:xfrm>
        </p:grpSpPr>
        <p:cxnSp>
          <p:nvCxnSpPr>
            <p:cNvPr id="276" name="Straight Connector 275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357188" y="5301208"/>
            <a:ext cx="8786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Step 7.  Continue until you join up where you started.  </a:t>
            </a:r>
          </a:p>
          <a:p>
            <a:r>
              <a:rPr lang="en-GB" sz="2800" dirty="0" smtClean="0"/>
              <a:t>	   Then choose another starting ribbon if necessary.</a:t>
            </a:r>
          </a:p>
          <a:p>
            <a:r>
              <a:rPr lang="en-GB" sz="2800" dirty="0" smtClean="0"/>
              <a:t>	   Finally rub out any unnecessary lines.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 animBg="1"/>
      <p:bldP spid="158" grpId="0" animBg="1"/>
      <p:bldP spid="159" grpId="0" animBg="1"/>
      <p:bldP spid="163" grpId="0" animBg="1"/>
      <p:bldP spid="167" grpId="0" animBg="1"/>
      <p:bldP spid="168" grpId="0" animBg="1"/>
      <p:bldP spid="174" grpId="0" animBg="1"/>
      <p:bldP spid="181" grpId="0" animBg="1"/>
      <p:bldP spid="191" grpId="0" animBg="1"/>
      <p:bldP spid="204" grpId="0" animBg="1"/>
      <p:bldP spid="232" grpId="0" animBg="1"/>
      <p:bldP spid="239" grpId="0" animBg="1"/>
      <p:bldP spid="243" grpId="0" animBg="1"/>
      <p:bldP spid="182" grpId="0" animBg="1"/>
      <p:bldP spid="250" grpId="0" animBg="1"/>
      <p:bldP spid="2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b="18478"/>
          <a:stretch>
            <a:fillRect/>
          </a:stretch>
        </p:blipFill>
        <p:spPr bwMode="auto">
          <a:xfrm>
            <a:off x="428596" y="357166"/>
            <a:ext cx="8343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0" y="2227263"/>
            <a:ext cx="4500563" cy="27146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384300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286000" y="2701925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0" y="4500563"/>
            <a:ext cx="4500563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4987925" y="3571876"/>
            <a:ext cx="27146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928938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38931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84492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86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71487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75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3086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896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928938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38931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84492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286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71487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175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63086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0896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 bwMode="auto">
          <a:xfrm rot="5400000">
            <a:off x="6313488" y="4232275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 bwMode="auto">
          <a:xfrm rot="5400000">
            <a:off x="6313488" y="291147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 bwMode="auto">
          <a:xfrm rot="5400000">
            <a:off x="6313488" y="3352799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 bwMode="auto">
          <a:xfrm rot="5400000">
            <a:off x="6313488" y="378142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 bwMode="auto">
          <a:xfrm rot="5400000">
            <a:off x="2714625" y="42322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Oval 43"/>
          <p:cNvSpPr/>
          <p:nvPr/>
        </p:nvSpPr>
        <p:spPr bwMode="auto">
          <a:xfrm rot="5400000">
            <a:off x="2714625" y="29114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 bwMode="auto">
          <a:xfrm rot="5400000">
            <a:off x="2714625" y="335279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 bwMode="auto">
          <a:xfrm rot="5400000">
            <a:off x="2714625" y="378142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5" name="Straight Connector 34"/>
          <p:cNvCxnSpPr>
            <a:stCxn id="17" idx="5"/>
            <a:endCxn id="36" idx="3"/>
          </p:cNvCxnSpPr>
          <p:nvPr/>
        </p:nvCxnSpPr>
        <p:spPr>
          <a:xfrm rot="16200000" flipH="1">
            <a:off x="6141896" y="2739880"/>
            <a:ext cx="190785" cy="1733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H="1" flipV="1">
            <a:off x="5644310" y="2705893"/>
            <a:ext cx="718344" cy="71834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5"/>
            <a:endCxn id="38" idx="4"/>
          </p:cNvCxnSpPr>
          <p:nvPr/>
        </p:nvCxnSpPr>
        <p:spPr>
          <a:xfrm rot="16200000" flipH="1">
            <a:off x="5231861" y="2735515"/>
            <a:ext cx="1085992" cy="10772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endCxn id="19" idx="7"/>
          </p:cNvCxnSpPr>
          <p:nvPr/>
        </p:nvCxnSpPr>
        <p:spPr>
          <a:xfrm>
            <a:off x="4786314" y="2714620"/>
            <a:ext cx="1588150" cy="15786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33" idx="0"/>
          </p:cNvCxnSpPr>
          <p:nvPr/>
        </p:nvCxnSpPr>
        <p:spPr>
          <a:xfrm>
            <a:off x="4357686" y="2714620"/>
            <a:ext cx="1767683" cy="175895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endCxn id="32" idx="0"/>
          </p:cNvCxnSpPr>
          <p:nvPr/>
        </p:nvCxnSpPr>
        <p:spPr>
          <a:xfrm rot="16200000" flipH="1">
            <a:off x="3910086" y="2717078"/>
            <a:ext cx="1758955" cy="175403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31" idx="1"/>
          </p:cNvCxnSpPr>
          <p:nvPr/>
        </p:nvCxnSpPr>
        <p:spPr>
          <a:xfrm rot="16200000" flipH="1">
            <a:off x="3422644" y="2720968"/>
            <a:ext cx="1769417" cy="175672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endCxn id="30" idx="1"/>
          </p:cNvCxnSpPr>
          <p:nvPr/>
        </p:nvCxnSpPr>
        <p:spPr>
          <a:xfrm rot="16200000" flipH="1">
            <a:off x="2969885" y="2728584"/>
            <a:ext cx="1769417" cy="174148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756089" y="2939589"/>
            <a:ext cx="1588150" cy="157863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endCxn id="28" idx="2"/>
          </p:cNvCxnSpPr>
          <p:nvPr/>
        </p:nvCxnSpPr>
        <p:spPr>
          <a:xfrm rot="16200000" flipH="1">
            <a:off x="2763586" y="3427954"/>
            <a:ext cx="1087289" cy="107538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endCxn id="27" idx="1"/>
          </p:cNvCxnSpPr>
          <p:nvPr/>
        </p:nvCxnSpPr>
        <p:spPr>
          <a:xfrm rot="16200000" flipH="1">
            <a:off x="2741888" y="3826149"/>
            <a:ext cx="670953" cy="64482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6" idx="0"/>
          </p:cNvCxnSpPr>
          <p:nvPr/>
        </p:nvCxnSpPr>
        <p:spPr>
          <a:xfrm rot="16200000" flipH="1">
            <a:off x="2752140" y="4261057"/>
            <a:ext cx="215331" cy="2097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2745664" y="2728113"/>
            <a:ext cx="241299" cy="21431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1" idx="3"/>
            <a:endCxn id="45" idx="1"/>
          </p:cNvCxnSpPr>
          <p:nvPr/>
        </p:nvCxnSpPr>
        <p:spPr>
          <a:xfrm rot="5400000">
            <a:off x="2771633" y="2735119"/>
            <a:ext cx="632110" cy="62417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2" idx="2"/>
            <a:endCxn id="46" idx="5"/>
          </p:cNvCxnSpPr>
          <p:nvPr/>
        </p:nvCxnSpPr>
        <p:spPr>
          <a:xfrm rot="10800000" flipV="1">
            <a:off x="2725087" y="2705894"/>
            <a:ext cx="1119838" cy="113650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rot="5400000">
            <a:off x="2754847" y="2718943"/>
            <a:ext cx="1553374" cy="154472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26" idx="7"/>
          </p:cNvCxnSpPr>
          <p:nvPr/>
        </p:nvCxnSpPr>
        <p:spPr>
          <a:xfrm rot="5400000">
            <a:off x="2983235" y="2721299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3438757" y="2734745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>
            <a:off x="3880832" y="2721298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4340557" y="2734745"/>
            <a:ext cx="1769416" cy="17560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endCxn id="30" idx="5"/>
          </p:cNvCxnSpPr>
          <p:nvPr/>
        </p:nvCxnSpPr>
        <p:spPr>
          <a:xfrm rot="5400000">
            <a:off x="4764137" y="2957181"/>
            <a:ext cx="1589084" cy="1565656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31" idx="5"/>
          </p:cNvCxnSpPr>
          <p:nvPr/>
        </p:nvCxnSpPr>
        <p:spPr>
          <a:xfrm rot="5400000">
            <a:off x="5232599" y="3415179"/>
            <a:ext cx="1122999" cy="111574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32" idx="6"/>
          </p:cNvCxnSpPr>
          <p:nvPr/>
        </p:nvCxnSpPr>
        <p:spPr>
          <a:xfrm rot="5400000">
            <a:off x="5685016" y="3850175"/>
            <a:ext cx="676403" cy="64183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33" idx="5"/>
          </p:cNvCxnSpPr>
          <p:nvPr/>
        </p:nvCxnSpPr>
        <p:spPr>
          <a:xfrm rot="5400000">
            <a:off x="6129589" y="4307294"/>
            <a:ext cx="248295" cy="20621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2285984" y="221455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5400000">
            <a:off x="5999502" y="2572508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10800000">
            <a:off x="5657018" y="4487123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16200000">
            <a:off x="1945186" y="4126988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>
            <a:spLocks/>
          </p:cNvSpPr>
          <p:nvPr/>
        </p:nvSpPr>
        <p:spPr>
          <a:xfrm>
            <a:off x="2285985" y="449888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>
            <a:spLocks/>
          </p:cNvSpPr>
          <p:nvPr/>
        </p:nvSpPr>
        <p:spPr>
          <a:xfrm rot="16200000">
            <a:off x="1970394" y="261334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>
            <a:spLocks/>
          </p:cNvSpPr>
          <p:nvPr/>
        </p:nvSpPr>
        <p:spPr>
          <a:xfrm>
            <a:off x="5643570" y="2226315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>
            <a:spLocks/>
          </p:cNvSpPr>
          <p:nvPr/>
        </p:nvSpPr>
        <p:spPr>
          <a:xfrm rot="5400000">
            <a:off x="6002019" y="4126989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89"/>
          <p:cNvGrpSpPr/>
          <p:nvPr/>
        </p:nvGrpSpPr>
        <p:grpSpPr>
          <a:xfrm>
            <a:off x="4746812" y="2229971"/>
            <a:ext cx="1371600" cy="472888"/>
            <a:chOff x="4746812" y="2229971"/>
            <a:chExt cx="1371600" cy="472888"/>
          </a:xfrm>
        </p:grpSpPr>
        <p:sp>
          <p:nvSpPr>
            <p:cNvPr id="84" name="Freeform 83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Freeform 94"/>
          <p:cNvSpPr/>
          <p:nvPr/>
        </p:nvSpPr>
        <p:spPr>
          <a:xfrm>
            <a:off x="2584076" y="2525806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 rot="16200000">
            <a:off x="2589389" y="4026255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rot="10800000">
            <a:off x="5884502" y="4013951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reeform 102"/>
          <p:cNvSpPr/>
          <p:nvPr/>
        </p:nvSpPr>
        <p:spPr>
          <a:xfrm rot="5400000">
            <a:off x="5875537" y="2562780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104"/>
          <p:cNvGrpSpPr/>
          <p:nvPr/>
        </p:nvGrpSpPr>
        <p:grpSpPr>
          <a:xfrm>
            <a:off x="3844173" y="2228001"/>
            <a:ext cx="1371600" cy="472888"/>
            <a:chOff x="4746812" y="2229971"/>
            <a:chExt cx="1371600" cy="472888"/>
          </a:xfrm>
        </p:grpSpPr>
        <p:sp>
          <p:nvSpPr>
            <p:cNvPr id="106" name="Freeform 10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108"/>
          <p:cNvGrpSpPr/>
          <p:nvPr/>
        </p:nvGrpSpPr>
        <p:grpSpPr>
          <a:xfrm>
            <a:off x="2942373" y="2228001"/>
            <a:ext cx="1371600" cy="472888"/>
            <a:chOff x="4746812" y="2229971"/>
            <a:chExt cx="1371600" cy="472888"/>
          </a:xfrm>
        </p:grpSpPr>
        <p:sp>
          <p:nvSpPr>
            <p:cNvPr id="110" name="Freeform 109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11"/>
          <p:cNvGrpSpPr/>
          <p:nvPr/>
        </p:nvGrpSpPr>
        <p:grpSpPr>
          <a:xfrm rot="5400000">
            <a:off x="5864050" y="3347193"/>
            <a:ext cx="1371600" cy="472888"/>
            <a:chOff x="4746812" y="2229971"/>
            <a:chExt cx="1371600" cy="472888"/>
          </a:xfrm>
        </p:grpSpPr>
        <p:sp>
          <p:nvSpPr>
            <p:cNvPr id="113" name="Freeform 112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14"/>
          <p:cNvGrpSpPr/>
          <p:nvPr/>
        </p:nvGrpSpPr>
        <p:grpSpPr>
          <a:xfrm rot="10800000">
            <a:off x="4758589" y="4491326"/>
            <a:ext cx="1371600" cy="472888"/>
            <a:chOff x="4746812" y="2229971"/>
            <a:chExt cx="1371600" cy="472888"/>
          </a:xfrm>
        </p:grpSpPr>
        <p:sp>
          <p:nvSpPr>
            <p:cNvPr id="116" name="Freeform 11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117"/>
          <p:cNvGrpSpPr/>
          <p:nvPr/>
        </p:nvGrpSpPr>
        <p:grpSpPr>
          <a:xfrm rot="10800000">
            <a:off x="3857621" y="4487406"/>
            <a:ext cx="1371600" cy="472888"/>
            <a:chOff x="4746812" y="2229971"/>
            <a:chExt cx="1371600" cy="472888"/>
          </a:xfrm>
        </p:grpSpPr>
        <p:sp>
          <p:nvSpPr>
            <p:cNvPr id="119" name="Freeform 118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120"/>
          <p:cNvGrpSpPr/>
          <p:nvPr/>
        </p:nvGrpSpPr>
        <p:grpSpPr>
          <a:xfrm rot="10800000">
            <a:off x="2973471" y="4487123"/>
            <a:ext cx="1371600" cy="472888"/>
            <a:chOff x="4746812" y="2229971"/>
            <a:chExt cx="1371600" cy="472888"/>
          </a:xfrm>
        </p:grpSpPr>
        <p:sp>
          <p:nvSpPr>
            <p:cNvPr id="122" name="Freeform 12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123"/>
          <p:cNvGrpSpPr/>
          <p:nvPr/>
        </p:nvGrpSpPr>
        <p:grpSpPr>
          <a:xfrm rot="16200000">
            <a:off x="1832709" y="3378291"/>
            <a:ext cx="1371600" cy="472888"/>
            <a:chOff x="4746812" y="2229971"/>
            <a:chExt cx="1371600" cy="472888"/>
          </a:xfrm>
        </p:grpSpPr>
        <p:sp>
          <p:nvSpPr>
            <p:cNvPr id="125" name="Freeform 124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139"/>
          <p:cNvGrpSpPr/>
          <p:nvPr/>
        </p:nvGrpSpPr>
        <p:grpSpPr>
          <a:xfrm>
            <a:off x="5429258" y="2643182"/>
            <a:ext cx="505385" cy="531163"/>
            <a:chOff x="5429258" y="2643182"/>
            <a:chExt cx="505385" cy="531163"/>
          </a:xfrm>
        </p:grpSpPr>
        <p:cxnSp>
          <p:nvCxnSpPr>
            <p:cNvPr id="115" name="Straight Connector 114"/>
            <p:cNvCxnSpPr/>
            <p:nvPr/>
          </p:nvCxnSpPr>
          <p:spPr>
            <a:xfrm rot="5400000">
              <a:off x="5429257" y="2643183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648892" y="2888594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140"/>
          <p:cNvGrpSpPr/>
          <p:nvPr/>
        </p:nvGrpSpPr>
        <p:grpSpPr>
          <a:xfrm>
            <a:off x="4540903" y="3174345"/>
            <a:ext cx="901800" cy="884150"/>
            <a:chOff x="4540903" y="3174345"/>
            <a:chExt cx="901800" cy="884150"/>
          </a:xfrm>
        </p:grpSpPr>
        <p:cxnSp>
          <p:nvCxnSpPr>
            <p:cNvPr id="137" name="Straight Connector 136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141"/>
          <p:cNvGrpSpPr/>
          <p:nvPr/>
        </p:nvGrpSpPr>
        <p:grpSpPr>
          <a:xfrm>
            <a:off x="3857621" y="4067739"/>
            <a:ext cx="661707" cy="531163"/>
            <a:chOff x="5272936" y="2643182"/>
            <a:chExt cx="661707" cy="531163"/>
          </a:xfrm>
        </p:grpSpPr>
        <p:cxnSp>
          <p:nvCxnSpPr>
            <p:cNvPr id="143" name="Straight Connector 142"/>
            <p:cNvCxnSpPr>
              <a:endCxn id="119" idx="0"/>
            </p:cNvCxnSpPr>
            <p:nvPr/>
          </p:nvCxnSpPr>
          <p:spPr>
            <a:xfrm rot="10800000" flipV="1">
              <a:off x="5272936" y="2643182"/>
              <a:ext cx="442072" cy="43311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5648892" y="2888594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120"/>
          <p:cNvGrpSpPr/>
          <p:nvPr/>
        </p:nvGrpSpPr>
        <p:grpSpPr>
          <a:xfrm rot="10800000">
            <a:off x="2977954" y="4482920"/>
            <a:ext cx="1371600" cy="472888"/>
            <a:chOff x="4746812" y="2229971"/>
            <a:chExt cx="1371600" cy="472888"/>
          </a:xfrm>
        </p:grpSpPr>
        <p:sp>
          <p:nvSpPr>
            <p:cNvPr id="147" name="Freeform 146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1" name="Rounded Rectangle 150"/>
          <p:cNvSpPr/>
          <p:nvPr/>
        </p:nvSpPr>
        <p:spPr>
          <a:xfrm>
            <a:off x="2986917" y="4527464"/>
            <a:ext cx="214314" cy="2143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ounded Rectangle 151"/>
          <p:cNvSpPr/>
          <p:nvPr/>
        </p:nvSpPr>
        <p:spPr>
          <a:xfrm>
            <a:off x="3871067" y="4514017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3" name="Group 152"/>
          <p:cNvGrpSpPr/>
          <p:nvPr/>
        </p:nvGrpSpPr>
        <p:grpSpPr>
          <a:xfrm rot="5400000">
            <a:off x="2521122" y="3808130"/>
            <a:ext cx="676936" cy="745478"/>
            <a:chOff x="5271154" y="2656629"/>
            <a:chExt cx="676936" cy="745478"/>
          </a:xfrm>
        </p:grpSpPr>
        <p:cxnSp>
          <p:nvCxnSpPr>
            <p:cNvPr id="154" name="Straight Connector 153"/>
            <p:cNvCxnSpPr>
              <a:endCxn id="46" idx="7"/>
            </p:cNvCxnSpPr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442705" y="2902041"/>
              <a:ext cx="505385" cy="50006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ounded Rectangle 157"/>
          <p:cNvSpPr/>
          <p:nvPr/>
        </p:nvSpPr>
        <p:spPr>
          <a:xfrm>
            <a:off x="2786050" y="4071942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ounded Rectangle 158"/>
          <p:cNvSpPr/>
          <p:nvPr/>
        </p:nvSpPr>
        <p:spPr>
          <a:xfrm>
            <a:off x="2500298" y="3803840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4" name="Group 123"/>
          <p:cNvGrpSpPr/>
          <p:nvPr/>
        </p:nvGrpSpPr>
        <p:grpSpPr>
          <a:xfrm rot="16200000">
            <a:off x="1836628" y="3378291"/>
            <a:ext cx="1371600" cy="472888"/>
            <a:chOff x="4746812" y="2229971"/>
            <a:chExt cx="1371600" cy="472888"/>
          </a:xfrm>
        </p:grpSpPr>
        <p:sp>
          <p:nvSpPr>
            <p:cNvPr id="161" name="Freeform 160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3" name="Rounded Rectangle 162"/>
          <p:cNvSpPr/>
          <p:nvPr/>
        </p:nvSpPr>
        <p:spPr>
          <a:xfrm>
            <a:off x="2540639" y="2969275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5" name="Group 163"/>
          <p:cNvGrpSpPr/>
          <p:nvPr/>
        </p:nvGrpSpPr>
        <p:grpSpPr>
          <a:xfrm rot="10800000">
            <a:off x="2727310" y="2428866"/>
            <a:ext cx="676936" cy="732031"/>
            <a:chOff x="5271154" y="2656629"/>
            <a:chExt cx="676936" cy="732031"/>
          </a:xfrm>
        </p:grpSpPr>
        <p:cxnSp>
          <p:nvCxnSpPr>
            <p:cNvPr id="165" name="Straight Connector 164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0800000" flipV="1">
              <a:off x="5442705" y="2888594"/>
              <a:ext cx="505385" cy="50006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ounded Rectangle 166"/>
          <p:cNvSpPr/>
          <p:nvPr/>
        </p:nvSpPr>
        <p:spPr>
          <a:xfrm>
            <a:off x="2973470" y="2714620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ounded Rectangle 167"/>
          <p:cNvSpPr/>
          <p:nvPr/>
        </p:nvSpPr>
        <p:spPr>
          <a:xfrm>
            <a:off x="3214678" y="2491062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6" name="Group 108"/>
          <p:cNvGrpSpPr/>
          <p:nvPr/>
        </p:nvGrpSpPr>
        <p:grpSpPr>
          <a:xfrm>
            <a:off x="2946856" y="2228001"/>
            <a:ext cx="1371600" cy="472888"/>
            <a:chOff x="4746812" y="2229971"/>
            <a:chExt cx="1371600" cy="472888"/>
          </a:xfrm>
        </p:grpSpPr>
        <p:sp>
          <p:nvSpPr>
            <p:cNvPr id="172" name="Freeform 17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4" name="Rounded Rectangle 173"/>
          <p:cNvSpPr/>
          <p:nvPr/>
        </p:nvSpPr>
        <p:spPr>
          <a:xfrm>
            <a:off x="4134128" y="2500305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0" name="Group 174"/>
          <p:cNvGrpSpPr/>
          <p:nvPr/>
        </p:nvGrpSpPr>
        <p:grpSpPr>
          <a:xfrm rot="16200000">
            <a:off x="4107654" y="2683103"/>
            <a:ext cx="888352" cy="897598"/>
            <a:chOff x="4554351" y="3160897"/>
            <a:chExt cx="888352" cy="897598"/>
          </a:xfrm>
        </p:grpSpPr>
        <p:cxnSp>
          <p:nvCxnSpPr>
            <p:cNvPr id="176" name="Straight Connector 175"/>
            <p:cNvCxnSpPr/>
            <p:nvPr/>
          </p:nvCxnSpPr>
          <p:spPr>
            <a:xfrm rot="5400000">
              <a:off x="4554351" y="3160897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177"/>
          <p:cNvGrpSpPr/>
          <p:nvPr/>
        </p:nvGrpSpPr>
        <p:grpSpPr>
          <a:xfrm rot="16200000">
            <a:off x="5022900" y="3621042"/>
            <a:ext cx="888352" cy="897598"/>
            <a:chOff x="4554351" y="3160897"/>
            <a:chExt cx="888352" cy="897598"/>
          </a:xfrm>
        </p:grpSpPr>
        <p:cxnSp>
          <p:nvCxnSpPr>
            <p:cNvPr id="179" name="Straight Connector 178"/>
            <p:cNvCxnSpPr/>
            <p:nvPr/>
          </p:nvCxnSpPr>
          <p:spPr>
            <a:xfrm rot="5400000">
              <a:off x="4554351" y="3160897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Rounded Rectangle 180"/>
          <p:cNvSpPr/>
          <p:nvPr/>
        </p:nvSpPr>
        <p:spPr>
          <a:xfrm>
            <a:off x="5933525" y="4313150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ounded Rectangle 190"/>
          <p:cNvSpPr/>
          <p:nvPr/>
        </p:nvSpPr>
        <p:spPr>
          <a:xfrm>
            <a:off x="5670464" y="4545114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7" name="Group 191"/>
          <p:cNvGrpSpPr/>
          <p:nvPr/>
        </p:nvGrpSpPr>
        <p:grpSpPr>
          <a:xfrm rot="5400000">
            <a:off x="5948043" y="3624594"/>
            <a:ext cx="404634" cy="442076"/>
            <a:chOff x="5530010" y="2656631"/>
            <a:chExt cx="404634" cy="442076"/>
          </a:xfrm>
        </p:grpSpPr>
        <p:cxnSp>
          <p:nvCxnSpPr>
            <p:cNvPr id="193" name="Straight Connector 192"/>
            <p:cNvCxnSpPr/>
            <p:nvPr/>
          </p:nvCxnSpPr>
          <p:spPr>
            <a:xfrm rot="5400000">
              <a:off x="5515351" y="2671290"/>
              <a:ext cx="227762" cy="1984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5734429" y="2898491"/>
              <a:ext cx="210112" cy="19031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" name="Group 197"/>
          <p:cNvGrpSpPr/>
          <p:nvPr/>
        </p:nvGrpSpPr>
        <p:grpSpPr>
          <a:xfrm rot="16200000">
            <a:off x="5025423" y="2730169"/>
            <a:ext cx="861457" cy="884152"/>
            <a:chOff x="4581246" y="3174343"/>
            <a:chExt cx="861457" cy="884152"/>
          </a:xfrm>
        </p:grpSpPr>
        <p:cxnSp>
          <p:nvCxnSpPr>
            <p:cNvPr id="199" name="Straight Connector 198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4" name="Group 104"/>
          <p:cNvGrpSpPr/>
          <p:nvPr/>
        </p:nvGrpSpPr>
        <p:grpSpPr>
          <a:xfrm>
            <a:off x="3848656" y="2228001"/>
            <a:ext cx="1371600" cy="472888"/>
            <a:chOff x="4746812" y="2229971"/>
            <a:chExt cx="1371600" cy="472888"/>
          </a:xfrm>
        </p:grpSpPr>
        <p:sp>
          <p:nvSpPr>
            <p:cNvPr id="202" name="Freeform 20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4" name="Rounded Rectangle 203"/>
          <p:cNvSpPr/>
          <p:nvPr/>
        </p:nvSpPr>
        <p:spPr>
          <a:xfrm>
            <a:off x="5027522" y="2513753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204"/>
          <p:cNvGrpSpPr/>
          <p:nvPr/>
        </p:nvGrpSpPr>
        <p:grpSpPr>
          <a:xfrm rot="10800000">
            <a:off x="3653856" y="2686520"/>
            <a:ext cx="676936" cy="456727"/>
            <a:chOff x="5271154" y="2656629"/>
            <a:chExt cx="676936" cy="456727"/>
          </a:xfrm>
        </p:grpSpPr>
        <p:cxnSp>
          <p:nvCxnSpPr>
            <p:cNvPr id="206" name="Straight Connector 205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endCxn id="202" idx="2"/>
            </p:cNvCxnSpPr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208"/>
          <p:cNvGrpSpPr/>
          <p:nvPr/>
        </p:nvGrpSpPr>
        <p:grpSpPr>
          <a:xfrm>
            <a:off x="2754953" y="3143248"/>
            <a:ext cx="901800" cy="884150"/>
            <a:chOff x="4540903" y="3174345"/>
            <a:chExt cx="901800" cy="884150"/>
          </a:xfrm>
        </p:grpSpPr>
        <p:cxnSp>
          <p:nvCxnSpPr>
            <p:cNvPr id="210" name="Straight Connector 209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218"/>
          <p:cNvGrpSpPr/>
          <p:nvPr/>
        </p:nvGrpSpPr>
        <p:grpSpPr>
          <a:xfrm>
            <a:off x="3214678" y="4058494"/>
            <a:ext cx="429743" cy="531164"/>
            <a:chOff x="5504900" y="2643181"/>
            <a:chExt cx="429743" cy="531164"/>
          </a:xfrm>
        </p:grpSpPr>
        <p:cxnSp>
          <p:nvCxnSpPr>
            <p:cNvPr id="220" name="Straight Connector 219"/>
            <p:cNvCxnSpPr>
              <a:endCxn id="100" idx="4"/>
            </p:cNvCxnSpPr>
            <p:nvPr/>
          </p:nvCxnSpPr>
          <p:spPr>
            <a:xfrm rot="10800000" flipV="1">
              <a:off x="5504900" y="2643181"/>
              <a:ext cx="210108" cy="20532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5648892" y="2888594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222"/>
          <p:cNvGrpSpPr/>
          <p:nvPr/>
        </p:nvGrpSpPr>
        <p:grpSpPr>
          <a:xfrm>
            <a:off x="3643306" y="3156695"/>
            <a:ext cx="901800" cy="884150"/>
            <a:chOff x="4540903" y="3174345"/>
            <a:chExt cx="901800" cy="884150"/>
          </a:xfrm>
        </p:grpSpPr>
        <p:cxnSp>
          <p:nvCxnSpPr>
            <p:cNvPr id="224" name="Straight Connector 223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225"/>
          <p:cNvGrpSpPr/>
          <p:nvPr/>
        </p:nvGrpSpPr>
        <p:grpSpPr>
          <a:xfrm rot="10800000">
            <a:off x="4569103" y="2670076"/>
            <a:ext cx="676936" cy="456727"/>
            <a:chOff x="5271154" y="2656629"/>
            <a:chExt cx="676936" cy="456727"/>
          </a:xfrm>
        </p:grpSpPr>
        <p:cxnSp>
          <p:nvCxnSpPr>
            <p:cNvPr id="227" name="Straight Connector 226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89"/>
          <p:cNvGrpSpPr/>
          <p:nvPr/>
        </p:nvGrpSpPr>
        <p:grpSpPr>
          <a:xfrm>
            <a:off x="4751295" y="2228285"/>
            <a:ext cx="1371600" cy="472888"/>
            <a:chOff x="4746812" y="2229971"/>
            <a:chExt cx="1371600" cy="472888"/>
          </a:xfrm>
        </p:grpSpPr>
        <p:sp>
          <p:nvSpPr>
            <p:cNvPr id="230" name="Freeform 229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2" name="Rounded Rectangle 231"/>
          <p:cNvSpPr/>
          <p:nvPr/>
        </p:nvSpPr>
        <p:spPr>
          <a:xfrm>
            <a:off x="5898225" y="2459965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235"/>
          <p:cNvGrpSpPr/>
          <p:nvPr/>
        </p:nvGrpSpPr>
        <p:grpSpPr>
          <a:xfrm rot="16200000">
            <a:off x="5747780" y="2825473"/>
            <a:ext cx="676936" cy="456727"/>
            <a:chOff x="5271154" y="2656629"/>
            <a:chExt cx="676936" cy="456727"/>
          </a:xfrm>
        </p:grpSpPr>
        <p:cxnSp>
          <p:nvCxnSpPr>
            <p:cNvPr id="237" name="Straight Connector 236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ounded Rectangle 238"/>
          <p:cNvSpPr/>
          <p:nvPr/>
        </p:nvSpPr>
        <p:spPr>
          <a:xfrm>
            <a:off x="6130189" y="2973478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 111"/>
          <p:cNvGrpSpPr/>
          <p:nvPr/>
        </p:nvGrpSpPr>
        <p:grpSpPr>
          <a:xfrm rot="5400000">
            <a:off x="5868533" y="3337949"/>
            <a:ext cx="1371600" cy="472888"/>
            <a:chOff x="4746812" y="2229971"/>
            <a:chExt cx="1371600" cy="472888"/>
          </a:xfrm>
        </p:grpSpPr>
        <p:sp>
          <p:nvSpPr>
            <p:cNvPr id="241" name="Freeform 240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3" name="Rounded Rectangle 242"/>
          <p:cNvSpPr/>
          <p:nvPr/>
        </p:nvSpPr>
        <p:spPr>
          <a:xfrm>
            <a:off x="6371397" y="3205442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ounded Rectangle 181"/>
          <p:cNvSpPr/>
          <p:nvPr/>
        </p:nvSpPr>
        <p:spPr>
          <a:xfrm>
            <a:off x="6389047" y="4058495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243"/>
          <p:cNvGrpSpPr/>
          <p:nvPr/>
        </p:nvGrpSpPr>
        <p:grpSpPr>
          <a:xfrm>
            <a:off x="5667567" y="4045048"/>
            <a:ext cx="676936" cy="456727"/>
            <a:chOff x="5271154" y="2656629"/>
            <a:chExt cx="676936" cy="456727"/>
          </a:xfrm>
        </p:grpSpPr>
        <p:cxnSp>
          <p:nvCxnSpPr>
            <p:cNvPr id="245" name="Straight Connector 244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114"/>
          <p:cNvGrpSpPr/>
          <p:nvPr/>
        </p:nvGrpSpPr>
        <p:grpSpPr>
          <a:xfrm rot="10800000">
            <a:off x="4758589" y="4487406"/>
            <a:ext cx="1371600" cy="472888"/>
            <a:chOff x="4746812" y="2229971"/>
            <a:chExt cx="1371600" cy="472888"/>
          </a:xfrm>
        </p:grpSpPr>
        <p:sp>
          <p:nvSpPr>
            <p:cNvPr id="248" name="Freeform 247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0" name="Rounded Rectangle 249"/>
          <p:cNvSpPr/>
          <p:nvPr/>
        </p:nvSpPr>
        <p:spPr>
          <a:xfrm>
            <a:off x="4772867" y="4500570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2" name="Group 250"/>
          <p:cNvGrpSpPr/>
          <p:nvPr/>
        </p:nvGrpSpPr>
        <p:grpSpPr>
          <a:xfrm rot="16200000">
            <a:off x="4110176" y="3631967"/>
            <a:ext cx="861457" cy="884152"/>
            <a:chOff x="4581246" y="3174343"/>
            <a:chExt cx="861457" cy="884152"/>
          </a:xfrm>
        </p:grpSpPr>
        <p:cxnSp>
          <p:nvCxnSpPr>
            <p:cNvPr id="252" name="Straight Connector 251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253"/>
          <p:cNvGrpSpPr/>
          <p:nvPr/>
        </p:nvGrpSpPr>
        <p:grpSpPr>
          <a:xfrm rot="16200000">
            <a:off x="3199132" y="2703273"/>
            <a:ext cx="861457" cy="884152"/>
            <a:chOff x="4581246" y="3174343"/>
            <a:chExt cx="861457" cy="884152"/>
          </a:xfrm>
        </p:grpSpPr>
        <p:cxnSp>
          <p:nvCxnSpPr>
            <p:cNvPr id="255" name="Straight Connector 254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/>
          <p:cNvGrpSpPr/>
          <p:nvPr/>
        </p:nvGrpSpPr>
        <p:grpSpPr>
          <a:xfrm rot="5239766">
            <a:off x="2738710" y="3144980"/>
            <a:ext cx="424253" cy="481033"/>
            <a:chOff x="5504900" y="2643181"/>
            <a:chExt cx="424253" cy="481033"/>
          </a:xfrm>
        </p:grpSpPr>
        <p:cxnSp>
          <p:nvCxnSpPr>
            <p:cNvPr id="258" name="Straight Connector 257"/>
            <p:cNvCxnSpPr/>
            <p:nvPr/>
          </p:nvCxnSpPr>
          <p:spPr>
            <a:xfrm rot="10800000" flipV="1">
              <a:off x="5504900" y="2643181"/>
              <a:ext cx="210108" cy="20532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0960234" flipV="1">
              <a:off x="5683608" y="2882739"/>
              <a:ext cx="245545" cy="24147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61"/>
          <p:cNvGrpSpPr/>
          <p:nvPr/>
        </p:nvGrpSpPr>
        <p:grpSpPr>
          <a:xfrm rot="16200000">
            <a:off x="3212576" y="3614318"/>
            <a:ext cx="861457" cy="884152"/>
            <a:chOff x="4581246" y="3174343"/>
            <a:chExt cx="861457" cy="884152"/>
          </a:xfrm>
        </p:grpSpPr>
        <p:cxnSp>
          <p:nvCxnSpPr>
            <p:cNvPr id="263" name="Straight Connector 262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117"/>
          <p:cNvGrpSpPr/>
          <p:nvPr/>
        </p:nvGrpSpPr>
        <p:grpSpPr>
          <a:xfrm rot="10800000">
            <a:off x="3862104" y="4487123"/>
            <a:ext cx="1371600" cy="472888"/>
            <a:chOff x="4746812" y="2229971"/>
            <a:chExt cx="1371600" cy="472888"/>
          </a:xfrm>
        </p:grpSpPr>
        <p:sp>
          <p:nvSpPr>
            <p:cNvPr id="266" name="Freeform 26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8" name="Rounded Rectangle 267"/>
          <p:cNvSpPr/>
          <p:nvPr/>
        </p:nvSpPr>
        <p:spPr>
          <a:xfrm>
            <a:off x="3888717" y="4554358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oup 271"/>
          <p:cNvGrpSpPr/>
          <p:nvPr/>
        </p:nvGrpSpPr>
        <p:grpSpPr>
          <a:xfrm>
            <a:off x="4745973" y="4057290"/>
            <a:ext cx="676936" cy="456727"/>
            <a:chOff x="5271154" y="2656629"/>
            <a:chExt cx="676936" cy="456727"/>
          </a:xfrm>
        </p:grpSpPr>
        <p:cxnSp>
          <p:nvCxnSpPr>
            <p:cNvPr id="273" name="Straight Connector 272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5" name="Group 274"/>
          <p:cNvGrpSpPr/>
          <p:nvPr/>
        </p:nvGrpSpPr>
        <p:grpSpPr>
          <a:xfrm>
            <a:off x="5456150" y="3187792"/>
            <a:ext cx="901800" cy="884150"/>
            <a:chOff x="4540903" y="3174345"/>
            <a:chExt cx="901800" cy="884150"/>
          </a:xfrm>
        </p:grpSpPr>
        <p:cxnSp>
          <p:nvCxnSpPr>
            <p:cNvPr id="276" name="Straight Connector 275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TextBox 7"/>
          <p:cNvSpPr txBox="1">
            <a:spLocks noChangeArrowheads="1"/>
          </p:cNvSpPr>
          <p:nvPr/>
        </p:nvSpPr>
        <p:spPr bwMode="auto">
          <a:xfrm>
            <a:off x="357188" y="476250"/>
            <a:ext cx="8786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	   You now have a </a:t>
            </a:r>
            <a:r>
              <a:rPr lang="en-GB" sz="2800" i="1" dirty="0" smtClean="0"/>
              <a:t>knotwork plait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 b="18478"/>
          <a:stretch>
            <a:fillRect/>
          </a:stretch>
        </p:blipFill>
        <p:spPr bwMode="auto">
          <a:xfrm>
            <a:off x="428596" y="357166"/>
            <a:ext cx="83439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7"/>
          <p:cNvSpPr txBox="1">
            <a:spLocks noChangeArrowheads="1"/>
          </p:cNvSpPr>
          <p:nvPr/>
        </p:nvSpPr>
        <p:spPr bwMode="auto">
          <a:xfrm>
            <a:off x="357188" y="476250"/>
            <a:ext cx="87868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/>
              <a:t>Step </a:t>
            </a:r>
            <a:r>
              <a:rPr lang="en-GB" sz="2800" dirty="0" smtClean="0"/>
              <a:t>8.  Decide which crossings to rub out.  Then redraw 	  	   the lines so that the ribbon curves back on itself 	   	   rather than along the plait.</a:t>
            </a:r>
            <a:endParaRPr lang="en-GB" sz="2800" dirty="0"/>
          </a:p>
        </p:txBody>
      </p:sp>
      <p:sp>
        <p:nvSpPr>
          <p:cNvPr id="10" name="Oval 9"/>
          <p:cNvSpPr/>
          <p:nvPr/>
        </p:nvSpPr>
        <p:spPr>
          <a:xfrm>
            <a:off x="2928938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38931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84492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286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714875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51752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30863" y="26701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089650" y="26701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928938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38931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84492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286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714875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1752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5630863" y="4473575"/>
            <a:ext cx="71437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6089650" y="4473575"/>
            <a:ext cx="71438" cy="714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 bwMode="auto">
          <a:xfrm rot="5400000">
            <a:off x="6313488" y="4232275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6" name="Oval 35"/>
          <p:cNvSpPr/>
          <p:nvPr/>
        </p:nvSpPr>
        <p:spPr bwMode="auto">
          <a:xfrm rot="5400000">
            <a:off x="6313488" y="291147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" name="Oval 36"/>
          <p:cNvSpPr/>
          <p:nvPr/>
        </p:nvSpPr>
        <p:spPr bwMode="auto">
          <a:xfrm rot="5400000">
            <a:off x="6313488" y="3352799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8" name="Oval 37"/>
          <p:cNvSpPr/>
          <p:nvPr/>
        </p:nvSpPr>
        <p:spPr bwMode="auto">
          <a:xfrm rot="5400000">
            <a:off x="6313488" y="3781424"/>
            <a:ext cx="71438" cy="71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Oval 40"/>
          <p:cNvSpPr/>
          <p:nvPr/>
        </p:nvSpPr>
        <p:spPr bwMode="auto">
          <a:xfrm rot="5400000">
            <a:off x="2714625" y="4232275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Oval 43"/>
          <p:cNvSpPr/>
          <p:nvPr/>
        </p:nvSpPr>
        <p:spPr bwMode="auto">
          <a:xfrm rot="5400000">
            <a:off x="2714625" y="291147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5" name="Oval 44"/>
          <p:cNvSpPr/>
          <p:nvPr/>
        </p:nvSpPr>
        <p:spPr bwMode="auto">
          <a:xfrm rot="5400000">
            <a:off x="2714625" y="3352799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6" name="Oval 45"/>
          <p:cNvSpPr/>
          <p:nvPr/>
        </p:nvSpPr>
        <p:spPr bwMode="auto">
          <a:xfrm rot="5400000">
            <a:off x="2714625" y="378142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35" name="Straight Connector 34"/>
          <p:cNvCxnSpPr>
            <a:stCxn id="17" idx="5"/>
            <a:endCxn id="36" idx="3"/>
          </p:cNvCxnSpPr>
          <p:nvPr/>
        </p:nvCxnSpPr>
        <p:spPr>
          <a:xfrm rot="16200000" flipH="1">
            <a:off x="6141896" y="2739880"/>
            <a:ext cx="190785" cy="1733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26" idx="0"/>
          </p:cNvCxnSpPr>
          <p:nvPr/>
        </p:nvCxnSpPr>
        <p:spPr>
          <a:xfrm rot="16200000" flipH="1">
            <a:off x="2752140" y="4261057"/>
            <a:ext cx="215331" cy="2097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2745664" y="2728113"/>
            <a:ext cx="241299" cy="21431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endCxn id="33" idx="5"/>
          </p:cNvCxnSpPr>
          <p:nvPr/>
        </p:nvCxnSpPr>
        <p:spPr>
          <a:xfrm rot="5400000">
            <a:off x="6129589" y="4307294"/>
            <a:ext cx="248295" cy="206219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2285984" y="221455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 rot="5400000">
            <a:off x="5999502" y="2572508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 rot="10800000">
            <a:off x="5657018" y="4487123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 70"/>
          <p:cNvSpPr/>
          <p:nvPr/>
        </p:nvSpPr>
        <p:spPr>
          <a:xfrm rot="16200000">
            <a:off x="1945186" y="4126988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Freeform 71"/>
          <p:cNvSpPr>
            <a:spLocks/>
          </p:cNvSpPr>
          <p:nvPr/>
        </p:nvSpPr>
        <p:spPr>
          <a:xfrm>
            <a:off x="2285985" y="449888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Freeform 72"/>
          <p:cNvSpPr>
            <a:spLocks/>
          </p:cNvSpPr>
          <p:nvPr/>
        </p:nvSpPr>
        <p:spPr>
          <a:xfrm rot="16200000">
            <a:off x="1970394" y="2613344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Freeform 73"/>
          <p:cNvSpPr>
            <a:spLocks/>
          </p:cNvSpPr>
          <p:nvPr/>
        </p:nvSpPr>
        <p:spPr>
          <a:xfrm>
            <a:off x="5643570" y="2226315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reeform 75"/>
          <p:cNvSpPr>
            <a:spLocks/>
          </p:cNvSpPr>
          <p:nvPr/>
        </p:nvSpPr>
        <p:spPr>
          <a:xfrm rot="5400000">
            <a:off x="6002019" y="4126989"/>
            <a:ext cx="1143007" cy="4883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89"/>
          <p:cNvGrpSpPr/>
          <p:nvPr/>
        </p:nvGrpSpPr>
        <p:grpSpPr>
          <a:xfrm>
            <a:off x="4746812" y="2229971"/>
            <a:ext cx="1371600" cy="472888"/>
            <a:chOff x="4746812" y="2229971"/>
            <a:chExt cx="1371600" cy="472888"/>
          </a:xfrm>
        </p:grpSpPr>
        <p:sp>
          <p:nvSpPr>
            <p:cNvPr id="84" name="Freeform 83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Freeform 88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Freeform 94"/>
          <p:cNvSpPr/>
          <p:nvPr/>
        </p:nvSpPr>
        <p:spPr>
          <a:xfrm>
            <a:off x="2584076" y="2525806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Freeform 99"/>
          <p:cNvSpPr/>
          <p:nvPr/>
        </p:nvSpPr>
        <p:spPr>
          <a:xfrm rot="16200000">
            <a:off x="2589389" y="4026255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Freeform 100"/>
          <p:cNvSpPr/>
          <p:nvPr/>
        </p:nvSpPr>
        <p:spPr>
          <a:xfrm rot="10800000">
            <a:off x="5884502" y="4013951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Freeform 102"/>
          <p:cNvSpPr/>
          <p:nvPr/>
        </p:nvSpPr>
        <p:spPr>
          <a:xfrm rot="5400000">
            <a:off x="5875537" y="2562780"/>
            <a:ext cx="616324" cy="634253"/>
          </a:xfrm>
          <a:custGeom>
            <a:avLst/>
            <a:gdLst>
              <a:gd name="connsiteX0" fmla="*/ 616324 w 616324"/>
              <a:gd name="connsiteY0" fmla="*/ 405653 h 634253"/>
              <a:gd name="connsiteX1" fmla="*/ 401171 w 616324"/>
              <a:gd name="connsiteY1" fmla="*/ 177053 h 634253"/>
              <a:gd name="connsiteX2" fmla="*/ 38100 w 616324"/>
              <a:gd name="connsiteY2" fmla="*/ 42582 h 634253"/>
              <a:gd name="connsiteX3" fmla="*/ 172571 w 616324"/>
              <a:gd name="connsiteY3" fmla="*/ 432547 h 634253"/>
              <a:gd name="connsiteX4" fmla="*/ 387724 w 616324"/>
              <a:gd name="connsiteY4" fmla="*/ 634253 h 634253"/>
              <a:gd name="connsiteX5" fmla="*/ 387724 w 616324"/>
              <a:gd name="connsiteY5" fmla="*/ 634253 h 6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324" h="634253">
                <a:moveTo>
                  <a:pt x="616324" y="405653"/>
                </a:moveTo>
                <a:cubicBezTo>
                  <a:pt x="556933" y="321609"/>
                  <a:pt x="497542" y="237565"/>
                  <a:pt x="401171" y="177053"/>
                </a:cubicBezTo>
                <a:cubicBezTo>
                  <a:pt x="304800" y="116541"/>
                  <a:pt x="76200" y="0"/>
                  <a:pt x="38100" y="42582"/>
                </a:cubicBezTo>
                <a:cubicBezTo>
                  <a:pt x="0" y="85164"/>
                  <a:pt x="114300" y="333935"/>
                  <a:pt x="172571" y="432547"/>
                </a:cubicBezTo>
                <a:cubicBezTo>
                  <a:pt x="230842" y="531159"/>
                  <a:pt x="387724" y="634253"/>
                  <a:pt x="387724" y="634253"/>
                </a:cubicBezTo>
                <a:lnTo>
                  <a:pt x="387724" y="634253"/>
                </a:ln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104"/>
          <p:cNvGrpSpPr/>
          <p:nvPr/>
        </p:nvGrpSpPr>
        <p:grpSpPr>
          <a:xfrm>
            <a:off x="3844173" y="2228001"/>
            <a:ext cx="1371600" cy="472888"/>
            <a:chOff x="4746812" y="2229971"/>
            <a:chExt cx="1371600" cy="472888"/>
          </a:xfrm>
        </p:grpSpPr>
        <p:sp>
          <p:nvSpPr>
            <p:cNvPr id="106" name="Freeform 10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108"/>
          <p:cNvGrpSpPr/>
          <p:nvPr/>
        </p:nvGrpSpPr>
        <p:grpSpPr>
          <a:xfrm>
            <a:off x="2942373" y="2228001"/>
            <a:ext cx="1371600" cy="472888"/>
            <a:chOff x="4746812" y="2229971"/>
            <a:chExt cx="1371600" cy="472888"/>
          </a:xfrm>
        </p:grpSpPr>
        <p:sp>
          <p:nvSpPr>
            <p:cNvPr id="110" name="Freeform 109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111"/>
          <p:cNvGrpSpPr/>
          <p:nvPr/>
        </p:nvGrpSpPr>
        <p:grpSpPr>
          <a:xfrm rot="5400000">
            <a:off x="5864050" y="3347193"/>
            <a:ext cx="1371600" cy="472888"/>
            <a:chOff x="4746812" y="2229971"/>
            <a:chExt cx="1371600" cy="472888"/>
          </a:xfrm>
        </p:grpSpPr>
        <p:sp>
          <p:nvSpPr>
            <p:cNvPr id="113" name="Freeform 112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" name="Group 114"/>
          <p:cNvGrpSpPr/>
          <p:nvPr/>
        </p:nvGrpSpPr>
        <p:grpSpPr>
          <a:xfrm rot="10800000">
            <a:off x="4758589" y="4491326"/>
            <a:ext cx="1371600" cy="472888"/>
            <a:chOff x="4746812" y="2229971"/>
            <a:chExt cx="1371600" cy="472888"/>
          </a:xfrm>
        </p:grpSpPr>
        <p:sp>
          <p:nvSpPr>
            <p:cNvPr id="116" name="Freeform 11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117"/>
          <p:cNvGrpSpPr/>
          <p:nvPr/>
        </p:nvGrpSpPr>
        <p:grpSpPr>
          <a:xfrm rot="10800000">
            <a:off x="3857621" y="4487406"/>
            <a:ext cx="1371600" cy="472888"/>
            <a:chOff x="4746812" y="2229971"/>
            <a:chExt cx="1371600" cy="472888"/>
          </a:xfrm>
        </p:grpSpPr>
        <p:sp>
          <p:nvSpPr>
            <p:cNvPr id="119" name="Freeform 118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120"/>
          <p:cNvGrpSpPr/>
          <p:nvPr/>
        </p:nvGrpSpPr>
        <p:grpSpPr>
          <a:xfrm rot="10800000">
            <a:off x="2973471" y="4487123"/>
            <a:ext cx="1371600" cy="472888"/>
            <a:chOff x="4746812" y="2229971"/>
            <a:chExt cx="1371600" cy="472888"/>
          </a:xfrm>
        </p:grpSpPr>
        <p:sp>
          <p:nvSpPr>
            <p:cNvPr id="122" name="Freeform 12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123"/>
          <p:cNvGrpSpPr/>
          <p:nvPr/>
        </p:nvGrpSpPr>
        <p:grpSpPr>
          <a:xfrm rot="16200000">
            <a:off x="1832709" y="3378291"/>
            <a:ext cx="1371600" cy="472888"/>
            <a:chOff x="4746812" y="2229971"/>
            <a:chExt cx="1371600" cy="472888"/>
          </a:xfrm>
        </p:grpSpPr>
        <p:sp>
          <p:nvSpPr>
            <p:cNvPr id="125" name="Freeform 124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39"/>
          <p:cNvGrpSpPr/>
          <p:nvPr/>
        </p:nvGrpSpPr>
        <p:grpSpPr>
          <a:xfrm>
            <a:off x="5429258" y="2643182"/>
            <a:ext cx="505385" cy="531163"/>
            <a:chOff x="5429258" y="2643182"/>
            <a:chExt cx="505385" cy="531163"/>
          </a:xfrm>
        </p:grpSpPr>
        <p:cxnSp>
          <p:nvCxnSpPr>
            <p:cNvPr id="115" name="Straight Connector 114"/>
            <p:cNvCxnSpPr/>
            <p:nvPr/>
          </p:nvCxnSpPr>
          <p:spPr>
            <a:xfrm rot="5400000">
              <a:off x="5429257" y="2643183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5648892" y="2888594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40"/>
          <p:cNvGrpSpPr/>
          <p:nvPr/>
        </p:nvGrpSpPr>
        <p:grpSpPr>
          <a:xfrm>
            <a:off x="4540903" y="3174345"/>
            <a:ext cx="901800" cy="884150"/>
            <a:chOff x="4540903" y="3174345"/>
            <a:chExt cx="901800" cy="884150"/>
          </a:xfrm>
        </p:grpSpPr>
        <p:cxnSp>
          <p:nvCxnSpPr>
            <p:cNvPr id="137" name="Straight Connector 136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41"/>
          <p:cNvGrpSpPr/>
          <p:nvPr/>
        </p:nvGrpSpPr>
        <p:grpSpPr>
          <a:xfrm>
            <a:off x="3857621" y="4067739"/>
            <a:ext cx="661707" cy="531163"/>
            <a:chOff x="5272936" y="2643182"/>
            <a:chExt cx="661707" cy="531163"/>
          </a:xfrm>
        </p:grpSpPr>
        <p:cxnSp>
          <p:nvCxnSpPr>
            <p:cNvPr id="143" name="Straight Connector 142"/>
            <p:cNvCxnSpPr>
              <a:endCxn id="119" idx="0"/>
            </p:cNvCxnSpPr>
            <p:nvPr/>
          </p:nvCxnSpPr>
          <p:spPr>
            <a:xfrm rot="10800000" flipV="1">
              <a:off x="5272936" y="2643182"/>
              <a:ext cx="442072" cy="43311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5648892" y="2888594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120"/>
          <p:cNvGrpSpPr/>
          <p:nvPr/>
        </p:nvGrpSpPr>
        <p:grpSpPr>
          <a:xfrm rot="10800000">
            <a:off x="2977954" y="4482920"/>
            <a:ext cx="1371600" cy="472888"/>
            <a:chOff x="4746812" y="2229971"/>
            <a:chExt cx="1371600" cy="472888"/>
          </a:xfrm>
        </p:grpSpPr>
        <p:sp>
          <p:nvSpPr>
            <p:cNvPr id="147" name="Freeform 146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Freeform 147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1" name="Rounded Rectangle 150"/>
          <p:cNvSpPr/>
          <p:nvPr/>
        </p:nvSpPr>
        <p:spPr>
          <a:xfrm>
            <a:off x="2986917" y="4527464"/>
            <a:ext cx="214314" cy="2143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Rounded Rectangle 151"/>
          <p:cNvSpPr/>
          <p:nvPr/>
        </p:nvSpPr>
        <p:spPr>
          <a:xfrm>
            <a:off x="3871067" y="4514017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152"/>
          <p:cNvGrpSpPr/>
          <p:nvPr/>
        </p:nvGrpSpPr>
        <p:grpSpPr>
          <a:xfrm rot="5400000">
            <a:off x="2521122" y="3808130"/>
            <a:ext cx="676936" cy="745478"/>
            <a:chOff x="5271154" y="2656629"/>
            <a:chExt cx="676936" cy="745478"/>
          </a:xfrm>
        </p:grpSpPr>
        <p:cxnSp>
          <p:nvCxnSpPr>
            <p:cNvPr id="154" name="Straight Connector 153"/>
            <p:cNvCxnSpPr>
              <a:endCxn id="46" idx="7"/>
            </p:cNvCxnSpPr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V="1">
              <a:off x="5442705" y="2902041"/>
              <a:ext cx="505385" cy="50006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Rounded Rectangle 157"/>
          <p:cNvSpPr/>
          <p:nvPr/>
        </p:nvSpPr>
        <p:spPr>
          <a:xfrm>
            <a:off x="2786050" y="4071942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Rounded Rectangle 158"/>
          <p:cNvSpPr/>
          <p:nvPr/>
        </p:nvSpPr>
        <p:spPr>
          <a:xfrm>
            <a:off x="2500298" y="3803840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123"/>
          <p:cNvGrpSpPr/>
          <p:nvPr/>
        </p:nvGrpSpPr>
        <p:grpSpPr>
          <a:xfrm rot="16200000">
            <a:off x="1836628" y="3378291"/>
            <a:ext cx="1371600" cy="472888"/>
            <a:chOff x="4746812" y="2229971"/>
            <a:chExt cx="1371600" cy="472888"/>
          </a:xfrm>
        </p:grpSpPr>
        <p:sp>
          <p:nvSpPr>
            <p:cNvPr id="161" name="Freeform 160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Freeform 161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3" name="Rounded Rectangle 162"/>
          <p:cNvSpPr/>
          <p:nvPr/>
        </p:nvSpPr>
        <p:spPr>
          <a:xfrm>
            <a:off x="2540639" y="2969275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oup 163"/>
          <p:cNvGrpSpPr/>
          <p:nvPr/>
        </p:nvGrpSpPr>
        <p:grpSpPr>
          <a:xfrm rot="10800000">
            <a:off x="2727310" y="2428866"/>
            <a:ext cx="676936" cy="732031"/>
            <a:chOff x="5271154" y="2656629"/>
            <a:chExt cx="676936" cy="732031"/>
          </a:xfrm>
        </p:grpSpPr>
        <p:cxnSp>
          <p:nvCxnSpPr>
            <p:cNvPr id="165" name="Straight Connector 164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10800000" flipV="1">
              <a:off x="5442705" y="2888594"/>
              <a:ext cx="505385" cy="500066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Rounded Rectangle 166"/>
          <p:cNvSpPr/>
          <p:nvPr/>
        </p:nvSpPr>
        <p:spPr>
          <a:xfrm>
            <a:off x="2973470" y="2714620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Rounded Rectangle 167"/>
          <p:cNvSpPr/>
          <p:nvPr/>
        </p:nvSpPr>
        <p:spPr>
          <a:xfrm>
            <a:off x="3214678" y="2491062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108"/>
          <p:cNvGrpSpPr/>
          <p:nvPr/>
        </p:nvGrpSpPr>
        <p:grpSpPr>
          <a:xfrm>
            <a:off x="2946856" y="2228001"/>
            <a:ext cx="1371600" cy="472888"/>
            <a:chOff x="4746812" y="2229971"/>
            <a:chExt cx="1371600" cy="472888"/>
          </a:xfrm>
        </p:grpSpPr>
        <p:sp>
          <p:nvSpPr>
            <p:cNvPr id="172" name="Freeform 17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4" name="Rounded Rectangle 173"/>
          <p:cNvSpPr/>
          <p:nvPr/>
        </p:nvSpPr>
        <p:spPr>
          <a:xfrm>
            <a:off x="4134128" y="2500305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9" name="Group 174"/>
          <p:cNvGrpSpPr/>
          <p:nvPr/>
        </p:nvGrpSpPr>
        <p:grpSpPr>
          <a:xfrm rot="16200000">
            <a:off x="4107654" y="2683103"/>
            <a:ext cx="888352" cy="897598"/>
            <a:chOff x="4554351" y="3160897"/>
            <a:chExt cx="888352" cy="897598"/>
          </a:xfrm>
        </p:grpSpPr>
        <p:cxnSp>
          <p:nvCxnSpPr>
            <p:cNvPr id="176" name="Straight Connector 175"/>
            <p:cNvCxnSpPr/>
            <p:nvPr/>
          </p:nvCxnSpPr>
          <p:spPr>
            <a:xfrm rot="5400000">
              <a:off x="4554351" y="3160897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177"/>
          <p:cNvGrpSpPr/>
          <p:nvPr/>
        </p:nvGrpSpPr>
        <p:grpSpPr>
          <a:xfrm rot="16200000">
            <a:off x="5022900" y="3621042"/>
            <a:ext cx="888352" cy="897598"/>
            <a:chOff x="4554351" y="3160897"/>
            <a:chExt cx="888352" cy="897598"/>
          </a:xfrm>
        </p:grpSpPr>
        <p:cxnSp>
          <p:nvCxnSpPr>
            <p:cNvPr id="179" name="Straight Connector 178"/>
            <p:cNvCxnSpPr/>
            <p:nvPr/>
          </p:nvCxnSpPr>
          <p:spPr>
            <a:xfrm rot="5400000">
              <a:off x="4554351" y="3160897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Rounded Rectangle 180"/>
          <p:cNvSpPr/>
          <p:nvPr/>
        </p:nvSpPr>
        <p:spPr>
          <a:xfrm>
            <a:off x="5933525" y="4313150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ounded Rectangle 190"/>
          <p:cNvSpPr/>
          <p:nvPr/>
        </p:nvSpPr>
        <p:spPr>
          <a:xfrm>
            <a:off x="5670464" y="4545114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2" name="Group 191"/>
          <p:cNvGrpSpPr/>
          <p:nvPr/>
        </p:nvGrpSpPr>
        <p:grpSpPr>
          <a:xfrm rot="5400000">
            <a:off x="5948043" y="3624594"/>
            <a:ext cx="404634" cy="442076"/>
            <a:chOff x="5530010" y="2656631"/>
            <a:chExt cx="404634" cy="442076"/>
          </a:xfrm>
        </p:grpSpPr>
        <p:cxnSp>
          <p:nvCxnSpPr>
            <p:cNvPr id="193" name="Straight Connector 192"/>
            <p:cNvCxnSpPr/>
            <p:nvPr/>
          </p:nvCxnSpPr>
          <p:spPr>
            <a:xfrm rot="5400000">
              <a:off x="5515351" y="2671290"/>
              <a:ext cx="227762" cy="19844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5400000">
              <a:off x="5734429" y="2898491"/>
              <a:ext cx="210112" cy="190319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197"/>
          <p:cNvGrpSpPr/>
          <p:nvPr/>
        </p:nvGrpSpPr>
        <p:grpSpPr>
          <a:xfrm rot="16200000">
            <a:off x="5025423" y="2730169"/>
            <a:ext cx="861457" cy="884152"/>
            <a:chOff x="4581246" y="3174343"/>
            <a:chExt cx="861457" cy="884152"/>
          </a:xfrm>
        </p:grpSpPr>
        <p:cxnSp>
          <p:nvCxnSpPr>
            <p:cNvPr id="199" name="Straight Connector 198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04"/>
          <p:cNvGrpSpPr/>
          <p:nvPr/>
        </p:nvGrpSpPr>
        <p:grpSpPr>
          <a:xfrm>
            <a:off x="3848656" y="2228001"/>
            <a:ext cx="1371600" cy="472888"/>
            <a:chOff x="4746812" y="2229971"/>
            <a:chExt cx="1371600" cy="472888"/>
          </a:xfrm>
        </p:grpSpPr>
        <p:sp>
          <p:nvSpPr>
            <p:cNvPr id="202" name="Freeform 201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4" name="Rounded Rectangle 203"/>
          <p:cNvSpPr/>
          <p:nvPr/>
        </p:nvSpPr>
        <p:spPr>
          <a:xfrm>
            <a:off x="5027522" y="2513753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204"/>
          <p:cNvGrpSpPr/>
          <p:nvPr/>
        </p:nvGrpSpPr>
        <p:grpSpPr>
          <a:xfrm rot="10800000">
            <a:off x="3653856" y="2686520"/>
            <a:ext cx="676936" cy="456727"/>
            <a:chOff x="5271154" y="2656629"/>
            <a:chExt cx="676936" cy="456727"/>
          </a:xfrm>
        </p:grpSpPr>
        <p:cxnSp>
          <p:nvCxnSpPr>
            <p:cNvPr id="206" name="Straight Connector 205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endCxn id="202" idx="2"/>
            </p:cNvCxnSpPr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208"/>
          <p:cNvGrpSpPr/>
          <p:nvPr/>
        </p:nvGrpSpPr>
        <p:grpSpPr>
          <a:xfrm>
            <a:off x="2754953" y="3143248"/>
            <a:ext cx="901800" cy="884150"/>
            <a:chOff x="4540903" y="3174345"/>
            <a:chExt cx="901800" cy="884150"/>
          </a:xfrm>
        </p:grpSpPr>
        <p:cxnSp>
          <p:nvCxnSpPr>
            <p:cNvPr id="210" name="Straight Connector 209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218"/>
          <p:cNvGrpSpPr/>
          <p:nvPr/>
        </p:nvGrpSpPr>
        <p:grpSpPr>
          <a:xfrm>
            <a:off x="3214678" y="4058494"/>
            <a:ext cx="429743" cy="531164"/>
            <a:chOff x="5504900" y="2643181"/>
            <a:chExt cx="429743" cy="531164"/>
          </a:xfrm>
        </p:grpSpPr>
        <p:cxnSp>
          <p:nvCxnSpPr>
            <p:cNvPr id="220" name="Straight Connector 219"/>
            <p:cNvCxnSpPr>
              <a:endCxn id="100" idx="4"/>
            </p:cNvCxnSpPr>
            <p:nvPr/>
          </p:nvCxnSpPr>
          <p:spPr>
            <a:xfrm rot="10800000" flipV="1">
              <a:off x="5504900" y="2643181"/>
              <a:ext cx="210108" cy="20532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>
              <a:off x="5648892" y="2888594"/>
              <a:ext cx="285752" cy="28575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222"/>
          <p:cNvGrpSpPr/>
          <p:nvPr/>
        </p:nvGrpSpPr>
        <p:grpSpPr>
          <a:xfrm>
            <a:off x="3643306" y="3156695"/>
            <a:ext cx="901800" cy="884150"/>
            <a:chOff x="4540903" y="3174345"/>
            <a:chExt cx="901800" cy="884150"/>
          </a:xfrm>
        </p:grpSpPr>
        <p:cxnSp>
          <p:nvCxnSpPr>
            <p:cNvPr id="224" name="Straight Connector 223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225"/>
          <p:cNvGrpSpPr/>
          <p:nvPr/>
        </p:nvGrpSpPr>
        <p:grpSpPr>
          <a:xfrm rot="10800000">
            <a:off x="4569103" y="2670076"/>
            <a:ext cx="676936" cy="456727"/>
            <a:chOff x="5271154" y="2656629"/>
            <a:chExt cx="676936" cy="456727"/>
          </a:xfrm>
        </p:grpSpPr>
        <p:cxnSp>
          <p:nvCxnSpPr>
            <p:cNvPr id="227" name="Straight Connector 226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89"/>
          <p:cNvGrpSpPr/>
          <p:nvPr/>
        </p:nvGrpSpPr>
        <p:grpSpPr>
          <a:xfrm>
            <a:off x="4751295" y="2228285"/>
            <a:ext cx="1371600" cy="472888"/>
            <a:chOff x="4746812" y="2229971"/>
            <a:chExt cx="1371600" cy="472888"/>
          </a:xfrm>
        </p:grpSpPr>
        <p:sp>
          <p:nvSpPr>
            <p:cNvPr id="230" name="Freeform 229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2" name="Rounded Rectangle 231"/>
          <p:cNvSpPr/>
          <p:nvPr/>
        </p:nvSpPr>
        <p:spPr>
          <a:xfrm>
            <a:off x="5898225" y="2459965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oup 235"/>
          <p:cNvGrpSpPr/>
          <p:nvPr/>
        </p:nvGrpSpPr>
        <p:grpSpPr>
          <a:xfrm rot="16200000">
            <a:off x="5747780" y="2825473"/>
            <a:ext cx="676936" cy="456727"/>
            <a:chOff x="5271154" y="2656629"/>
            <a:chExt cx="676936" cy="456727"/>
          </a:xfrm>
        </p:grpSpPr>
        <p:cxnSp>
          <p:nvCxnSpPr>
            <p:cNvPr id="237" name="Straight Connector 236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9" name="Rounded Rectangle 238"/>
          <p:cNvSpPr/>
          <p:nvPr/>
        </p:nvSpPr>
        <p:spPr>
          <a:xfrm>
            <a:off x="6130189" y="2973478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111"/>
          <p:cNvGrpSpPr/>
          <p:nvPr/>
        </p:nvGrpSpPr>
        <p:grpSpPr>
          <a:xfrm rot="5400000">
            <a:off x="5868533" y="3351201"/>
            <a:ext cx="1371600" cy="472888"/>
            <a:chOff x="4746812" y="2229971"/>
            <a:chExt cx="1371600" cy="472888"/>
          </a:xfrm>
        </p:grpSpPr>
        <p:sp>
          <p:nvSpPr>
            <p:cNvPr id="241" name="Freeform 240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43" name="Rounded Rectangle 242"/>
          <p:cNvSpPr/>
          <p:nvPr/>
        </p:nvSpPr>
        <p:spPr>
          <a:xfrm>
            <a:off x="6371397" y="3205442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Rounded Rectangle 181"/>
          <p:cNvSpPr/>
          <p:nvPr/>
        </p:nvSpPr>
        <p:spPr>
          <a:xfrm>
            <a:off x="6389047" y="4058495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243"/>
          <p:cNvGrpSpPr/>
          <p:nvPr/>
        </p:nvGrpSpPr>
        <p:grpSpPr>
          <a:xfrm>
            <a:off x="5667567" y="4045048"/>
            <a:ext cx="676936" cy="456727"/>
            <a:chOff x="5271154" y="2656629"/>
            <a:chExt cx="676936" cy="456727"/>
          </a:xfrm>
        </p:grpSpPr>
        <p:cxnSp>
          <p:nvCxnSpPr>
            <p:cNvPr id="245" name="Straight Connector 244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14"/>
          <p:cNvGrpSpPr/>
          <p:nvPr/>
        </p:nvGrpSpPr>
        <p:grpSpPr>
          <a:xfrm rot="10800000">
            <a:off x="4758589" y="4500658"/>
            <a:ext cx="1371600" cy="472888"/>
            <a:chOff x="4746812" y="2229971"/>
            <a:chExt cx="1371600" cy="472888"/>
          </a:xfrm>
        </p:grpSpPr>
        <p:sp>
          <p:nvSpPr>
            <p:cNvPr id="248" name="Freeform 247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Freeform 248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0" name="Rounded Rectangle 249"/>
          <p:cNvSpPr/>
          <p:nvPr/>
        </p:nvSpPr>
        <p:spPr>
          <a:xfrm>
            <a:off x="4772867" y="4500570"/>
            <a:ext cx="200867" cy="1966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250"/>
          <p:cNvGrpSpPr/>
          <p:nvPr/>
        </p:nvGrpSpPr>
        <p:grpSpPr>
          <a:xfrm rot="16200000">
            <a:off x="4110176" y="3631967"/>
            <a:ext cx="861457" cy="884152"/>
            <a:chOff x="4581246" y="3174343"/>
            <a:chExt cx="861457" cy="884152"/>
          </a:xfrm>
        </p:grpSpPr>
        <p:cxnSp>
          <p:nvCxnSpPr>
            <p:cNvPr id="252" name="Straight Connector 251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253"/>
          <p:cNvGrpSpPr/>
          <p:nvPr/>
        </p:nvGrpSpPr>
        <p:grpSpPr>
          <a:xfrm rot="16200000">
            <a:off x="3199132" y="2703273"/>
            <a:ext cx="861457" cy="884152"/>
            <a:chOff x="4581246" y="3174343"/>
            <a:chExt cx="861457" cy="884152"/>
          </a:xfrm>
        </p:grpSpPr>
        <p:cxnSp>
          <p:nvCxnSpPr>
            <p:cNvPr id="255" name="Straight Connector 254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256"/>
          <p:cNvGrpSpPr/>
          <p:nvPr/>
        </p:nvGrpSpPr>
        <p:grpSpPr>
          <a:xfrm rot="5239766">
            <a:off x="2738710" y="3144980"/>
            <a:ext cx="424253" cy="481033"/>
            <a:chOff x="5504900" y="2643181"/>
            <a:chExt cx="424253" cy="481033"/>
          </a:xfrm>
        </p:grpSpPr>
        <p:cxnSp>
          <p:nvCxnSpPr>
            <p:cNvPr id="258" name="Straight Connector 257"/>
            <p:cNvCxnSpPr/>
            <p:nvPr/>
          </p:nvCxnSpPr>
          <p:spPr>
            <a:xfrm rot="10800000" flipV="1">
              <a:off x="5504900" y="2643181"/>
              <a:ext cx="210108" cy="20532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0960234" flipV="1">
              <a:off x="5683608" y="2882739"/>
              <a:ext cx="245545" cy="24147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261"/>
          <p:cNvGrpSpPr/>
          <p:nvPr/>
        </p:nvGrpSpPr>
        <p:grpSpPr>
          <a:xfrm rot="16200000">
            <a:off x="3212576" y="3614318"/>
            <a:ext cx="861457" cy="884152"/>
            <a:chOff x="4581246" y="3174343"/>
            <a:chExt cx="861457" cy="884152"/>
          </a:xfrm>
        </p:grpSpPr>
        <p:cxnSp>
          <p:nvCxnSpPr>
            <p:cNvPr id="263" name="Straight Connector 262"/>
            <p:cNvCxnSpPr/>
            <p:nvPr/>
          </p:nvCxnSpPr>
          <p:spPr>
            <a:xfrm rot="5400000">
              <a:off x="4581246" y="317434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17"/>
          <p:cNvGrpSpPr/>
          <p:nvPr/>
        </p:nvGrpSpPr>
        <p:grpSpPr>
          <a:xfrm rot="10800000">
            <a:off x="3862104" y="4487123"/>
            <a:ext cx="1371600" cy="472888"/>
            <a:chOff x="4746812" y="2229971"/>
            <a:chExt cx="1371600" cy="472888"/>
          </a:xfrm>
        </p:grpSpPr>
        <p:sp>
          <p:nvSpPr>
            <p:cNvPr id="266" name="Freeform 265"/>
            <p:cNvSpPr/>
            <p:nvPr/>
          </p:nvSpPr>
          <p:spPr>
            <a:xfrm>
              <a:off x="4746812" y="2229971"/>
              <a:ext cx="1371600" cy="472888"/>
            </a:xfrm>
            <a:custGeom>
              <a:avLst/>
              <a:gdLst>
                <a:gd name="connsiteX0" fmla="*/ 1371600 w 1371600"/>
                <a:gd name="connsiteY0" fmla="*/ 459441 h 472888"/>
                <a:gd name="connsiteX1" fmla="*/ 699247 w 1371600"/>
                <a:gd name="connsiteY1" fmla="*/ 2241 h 472888"/>
                <a:gd name="connsiteX2" fmla="*/ 0 w 1371600"/>
                <a:gd name="connsiteY2" fmla="*/ 472888 h 472888"/>
                <a:gd name="connsiteX3" fmla="*/ 0 w 1371600"/>
                <a:gd name="connsiteY3" fmla="*/ 472888 h 472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1600" h="472888">
                  <a:moveTo>
                    <a:pt x="1371600" y="459441"/>
                  </a:moveTo>
                  <a:cubicBezTo>
                    <a:pt x="1149723" y="229720"/>
                    <a:pt x="927847" y="0"/>
                    <a:pt x="699247" y="2241"/>
                  </a:cubicBezTo>
                  <a:cubicBezTo>
                    <a:pt x="470647" y="4482"/>
                    <a:pt x="0" y="472888"/>
                    <a:pt x="0" y="472888"/>
                  </a:cubicBezTo>
                  <a:lnTo>
                    <a:pt x="0" y="472888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5217459" y="2595282"/>
              <a:ext cx="443753" cy="107577"/>
            </a:xfrm>
            <a:custGeom>
              <a:avLst/>
              <a:gdLst>
                <a:gd name="connsiteX0" fmla="*/ 443753 w 443753"/>
                <a:gd name="connsiteY0" fmla="*/ 107577 h 107577"/>
                <a:gd name="connsiteX1" fmla="*/ 228600 w 443753"/>
                <a:gd name="connsiteY1" fmla="*/ 0 h 107577"/>
                <a:gd name="connsiteX2" fmla="*/ 0 w 443753"/>
                <a:gd name="connsiteY2" fmla="*/ 107577 h 107577"/>
                <a:gd name="connsiteX3" fmla="*/ 0 w 443753"/>
                <a:gd name="connsiteY3" fmla="*/ 107577 h 10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753" h="107577">
                  <a:moveTo>
                    <a:pt x="443753" y="107577"/>
                  </a:moveTo>
                  <a:cubicBezTo>
                    <a:pt x="373156" y="53788"/>
                    <a:pt x="302559" y="0"/>
                    <a:pt x="228600" y="0"/>
                  </a:cubicBezTo>
                  <a:cubicBezTo>
                    <a:pt x="154641" y="0"/>
                    <a:pt x="0" y="107577"/>
                    <a:pt x="0" y="107577"/>
                  </a:cubicBezTo>
                  <a:lnTo>
                    <a:pt x="0" y="107577"/>
                  </a:ln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8" name="Rounded Rectangle 267"/>
          <p:cNvSpPr/>
          <p:nvPr/>
        </p:nvSpPr>
        <p:spPr>
          <a:xfrm>
            <a:off x="3888717" y="4554358"/>
            <a:ext cx="169770" cy="1563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3" name="Group 271"/>
          <p:cNvGrpSpPr/>
          <p:nvPr/>
        </p:nvGrpSpPr>
        <p:grpSpPr>
          <a:xfrm>
            <a:off x="4745973" y="4057290"/>
            <a:ext cx="676936" cy="456727"/>
            <a:chOff x="5271154" y="2656629"/>
            <a:chExt cx="676936" cy="456727"/>
          </a:xfrm>
        </p:grpSpPr>
        <p:cxnSp>
          <p:nvCxnSpPr>
            <p:cNvPr id="273" name="Straight Connector 272"/>
            <p:cNvCxnSpPr/>
            <p:nvPr/>
          </p:nvCxnSpPr>
          <p:spPr>
            <a:xfrm rot="10800000" flipV="1">
              <a:off x="5271154" y="2656629"/>
              <a:ext cx="457301" cy="456727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16200000" flipH="1" flipV="1">
              <a:off x="5752217" y="2903114"/>
              <a:ext cx="196946" cy="19480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274"/>
          <p:cNvGrpSpPr/>
          <p:nvPr/>
        </p:nvGrpSpPr>
        <p:grpSpPr>
          <a:xfrm>
            <a:off x="5456150" y="3187792"/>
            <a:ext cx="901800" cy="884150"/>
            <a:chOff x="4540903" y="3174345"/>
            <a:chExt cx="901800" cy="884150"/>
          </a:xfrm>
        </p:grpSpPr>
        <p:cxnSp>
          <p:nvCxnSpPr>
            <p:cNvPr id="276" name="Straight Connector 275"/>
            <p:cNvCxnSpPr/>
            <p:nvPr/>
          </p:nvCxnSpPr>
          <p:spPr>
            <a:xfrm rot="5400000">
              <a:off x="4540903" y="3174345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5400000">
              <a:off x="4799761" y="3415553"/>
              <a:ext cx="642942" cy="642942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" name="Oval 204"/>
          <p:cNvSpPr/>
          <p:nvPr/>
        </p:nvSpPr>
        <p:spPr>
          <a:xfrm>
            <a:off x="3286116" y="3688248"/>
            <a:ext cx="714380" cy="7143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Arc 215"/>
          <p:cNvSpPr/>
          <p:nvPr/>
        </p:nvSpPr>
        <p:spPr>
          <a:xfrm rot="8115659">
            <a:off x="3141688" y="3057658"/>
            <a:ext cx="1056245" cy="1001581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Arc 218"/>
          <p:cNvSpPr/>
          <p:nvPr/>
        </p:nvSpPr>
        <p:spPr>
          <a:xfrm rot="8376781">
            <a:off x="3462419" y="3403817"/>
            <a:ext cx="396449" cy="321562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Arc 221"/>
          <p:cNvSpPr/>
          <p:nvPr/>
        </p:nvSpPr>
        <p:spPr>
          <a:xfrm rot="18847149">
            <a:off x="3102395" y="4066170"/>
            <a:ext cx="1056245" cy="1001581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Arc 222"/>
          <p:cNvSpPr/>
          <p:nvPr/>
        </p:nvSpPr>
        <p:spPr>
          <a:xfrm rot="19108271">
            <a:off x="3423126" y="4385825"/>
            <a:ext cx="396449" cy="321562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Snip Same Side Corner Rectangle 291"/>
          <p:cNvSpPr/>
          <p:nvPr/>
        </p:nvSpPr>
        <p:spPr>
          <a:xfrm rot="10800000">
            <a:off x="4585252" y="2259488"/>
            <a:ext cx="844004" cy="772566"/>
          </a:xfrm>
          <a:prstGeom prst="snip2SameRect">
            <a:avLst>
              <a:gd name="adj1" fmla="val 2663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Freeform 292"/>
          <p:cNvSpPr/>
          <p:nvPr/>
        </p:nvSpPr>
        <p:spPr>
          <a:xfrm>
            <a:off x="4929190" y="2213063"/>
            <a:ext cx="928694" cy="215805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Freeform 294"/>
          <p:cNvSpPr>
            <a:spLocks/>
          </p:cNvSpPr>
          <p:nvPr/>
        </p:nvSpPr>
        <p:spPr>
          <a:xfrm rot="16200000">
            <a:off x="4631153" y="2604391"/>
            <a:ext cx="876651" cy="174558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" name="Arc 297"/>
          <p:cNvSpPr/>
          <p:nvPr/>
        </p:nvSpPr>
        <p:spPr>
          <a:xfrm rot="3867803">
            <a:off x="4210897" y="2561673"/>
            <a:ext cx="452937" cy="371433"/>
          </a:xfrm>
          <a:prstGeom prst="arc">
            <a:avLst>
              <a:gd name="adj1" fmla="val 14509982"/>
              <a:gd name="adj2" fmla="val 20408436"/>
            </a:avLst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" name="Arc 298"/>
          <p:cNvSpPr/>
          <p:nvPr/>
        </p:nvSpPr>
        <p:spPr>
          <a:xfrm rot="15098006">
            <a:off x="5267802" y="2713815"/>
            <a:ext cx="529546" cy="270926"/>
          </a:xfrm>
          <a:prstGeom prst="arc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" name="TextBox 299"/>
          <p:cNvSpPr txBox="1">
            <a:spLocks noChangeArrowheads="1"/>
          </p:cNvSpPr>
          <p:nvPr/>
        </p:nvSpPr>
        <p:spPr bwMode="auto">
          <a:xfrm>
            <a:off x="357188" y="5429250"/>
            <a:ext cx="8786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For example: rub out an inner crossing...</a:t>
            </a:r>
          </a:p>
        </p:txBody>
      </p:sp>
      <p:sp>
        <p:nvSpPr>
          <p:cNvPr id="301" name="TextBox 300"/>
          <p:cNvSpPr txBox="1">
            <a:spLocks noChangeArrowheads="1"/>
          </p:cNvSpPr>
          <p:nvPr/>
        </p:nvSpPr>
        <p:spPr bwMode="auto">
          <a:xfrm>
            <a:off x="357158" y="5929330"/>
            <a:ext cx="8786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 smtClean="0"/>
              <a:t>		  or an outer crossing.</a:t>
            </a:r>
          </a:p>
        </p:txBody>
      </p:sp>
      <p:sp>
        <p:nvSpPr>
          <p:cNvPr id="304" name="Freeform 303"/>
          <p:cNvSpPr>
            <a:spLocks/>
          </p:cNvSpPr>
          <p:nvPr/>
        </p:nvSpPr>
        <p:spPr>
          <a:xfrm rot="5400000" flipH="1">
            <a:off x="4461772" y="2637039"/>
            <a:ext cx="876651" cy="174558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" name="Freeform 304"/>
          <p:cNvSpPr/>
          <p:nvPr/>
        </p:nvSpPr>
        <p:spPr>
          <a:xfrm flipH="1">
            <a:off x="4071934" y="2214554"/>
            <a:ext cx="928694" cy="285752"/>
          </a:xfrm>
          <a:custGeom>
            <a:avLst/>
            <a:gdLst>
              <a:gd name="connsiteX0" fmla="*/ 1089212 w 1089212"/>
              <a:gd name="connsiteY0" fmla="*/ 463924 h 463924"/>
              <a:gd name="connsiteX1" fmla="*/ 672353 w 1089212"/>
              <a:gd name="connsiteY1" fmla="*/ 73959 h 463924"/>
              <a:gd name="connsiteX2" fmla="*/ 0 w 1089212"/>
              <a:gd name="connsiteY2" fmla="*/ 20171 h 46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9212" h="463924">
                <a:moveTo>
                  <a:pt x="1089212" y="463924"/>
                </a:moveTo>
                <a:cubicBezTo>
                  <a:pt x="971550" y="305921"/>
                  <a:pt x="853888" y="147918"/>
                  <a:pt x="672353" y="73959"/>
                </a:cubicBezTo>
                <a:cubicBezTo>
                  <a:pt x="490818" y="0"/>
                  <a:pt x="245409" y="10085"/>
                  <a:pt x="0" y="20171"/>
                </a:cubicBezTo>
              </a:path>
            </a:pathLst>
          </a:cu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16" grpId="0" animBg="1"/>
      <p:bldP spid="219" grpId="0" animBg="1"/>
      <p:bldP spid="222" grpId="0" animBg="1"/>
      <p:bldP spid="223" grpId="0" animBg="1"/>
      <p:bldP spid="292" grpId="0" animBg="1"/>
      <p:bldP spid="293" grpId="0" animBg="1"/>
      <p:bldP spid="295" grpId="0" animBg="1"/>
      <p:bldP spid="298" grpId="0" animBg="1"/>
      <p:bldP spid="299" grpId="0" animBg="1"/>
      <p:bldP spid="300" grpId="0"/>
      <p:bldP spid="301" grpId="0"/>
      <p:bldP spid="304" grpId="0" animBg="1"/>
      <p:bldP spid="3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" t="1701" r="5288" b="16400"/>
          <a:stretch/>
        </p:blipFill>
        <p:spPr>
          <a:xfrm>
            <a:off x="1934307" y="0"/>
            <a:ext cx="5275385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433591"/>
            <a:ext cx="81003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333333"/>
                </a:solidFill>
                <a:latin typeface="+mj-lt"/>
              </a:rPr>
              <a:t>Insular animal and knot interlace, </a:t>
            </a:r>
            <a:r>
              <a:rPr lang="en-GB" sz="1400" dirty="0">
                <a:solidFill>
                  <a:srgbClr val="0B0080"/>
                </a:solidFill>
                <a:latin typeface="+mj-lt"/>
                <a:hlinkClick r:id="rId3" tooltip="Lindisfarne Gospels"/>
              </a:rPr>
              <a:t>Lindisfarne Gospels</a:t>
            </a:r>
            <a:r>
              <a:rPr lang="en-GB" sz="1400" dirty="0">
                <a:solidFill>
                  <a:srgbClr val="333333"/>
                </a:solidFill>
                <a:latin typeface="+mj-lt"/>
              </a:rPr>
              <a:t>, early 8th century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79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140968"/>
            <a:ext cx="4682771" cy="353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88024" cy="359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ursispaltenstein.ch/blog/images/uploads_img/celtic_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1637" y="-5880"/>
            <a:ext cx="5500726" cy="686388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33591"/>
            <a:ext cx="81003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333333"/>
                </a:solidFill>
                <a:latin typeface="+mj-lt"/>
              </a:rPr>
              <a:t>Peace be to this house, by </a:t>
            </a:r>
            <a:r>
              <a:rPr lang="en-GB" sz="1400" dirty="0" smtClean="0">
                <a:solidFill>
                  <a:srgbClr val="333333"/>
                </a:solidFill>
                <a:latin typeface="+mj-lt"/>
                <a:hlinkClick r:id="rId4"/>
              </a:rPr>
              <a:t>Michael Carroll</a:t>
            </a:r>
            <a:r>
              <a:rPr lang="en-GB" sz="1400" dirty="0" smtClean="0">
                <a:solidFill>
                  <a:srgbClr val="333333"/>
                </a:solidFill>
                <a:latin typeface="+mj-lt"/>
              </a:rPr>
              <a:t>, 2005</a:t>
            </a:r>
            <a:endParaRPr lang="en-GB" sz="1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hedialecticalplaya.com/wp-content/uploads/2009/05/Celtic-C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0"/>
            <a:ext cx="5143536" cy="685804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433591"/>
            <a:ext cx="810039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333333"/>
                </a:solidFill>
                <a:latin typeface="+mj-lt"/>
              </a:rPr>
              <a:t>Celtic Cross at </a:t>
            </a:r>
            <a:r>
              <a:rPr lang="en-GB" sz="1400" dirty="0" err="1" smtClean="0">
                <a:solidFill>
                  <a:srgbClr val="333333"/>
                </a:solidFill>
                <a:latin typeface="+mj-lt"/>
              </a:rPr>
              <a:t>Athelstaneford</a:t>
            </a:r>
            <a:r>
              <a:rPr lang="en-GB" sz="1400" dirty="0" smtClean="0">
                <a:solidFill>
                  <a:srgbClr val="333333"/>
                </a:solidFill>
                <a:latin typeface="+mj-lt"/>
              </a:rPr>
              <a:t>; photo by </a:t>
            </a:r>
            <a:r>
              <a:rPr lang="en-GB" sz="1400" dirty="0" smtClean="0">
                <a:solidFill>
                  <a:srgbClr val="333333"/>
                </a:solidFill>
                <a:latin typeface="+mj-lt"/>
                <a:hlinkClick r:id="rId4"/>
              </a:rPr>
              <a:t>Billy Kerr</a:t>
            </a:r>
            <a:r>
              <a:rPr lang="en-GB" sz="1400" dirty="0" smtClean="0">
                <a:solidFill>
                  <a:srgbClr val="333333"/>
                </a:solidFill>
                <a:latin typeface="+mj-lt"/>
              </a:rPr>
              <a:t>, 2006</a:t>
            </a:r>
            <a:endParaRPr lang="en-GB" sz="14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-evasion.imag.fr/people/Fabrice.Neyret/images/Escher/snak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78" y="40275"/>
            <a:ext cx="5796644" cy="640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433591"/>
            <a:ext cx="9144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333333"/>
                </a:solidFill>
                <a:latin typeface="+mj-lt"/>
                <a:hlinkClick r:id="rId3"/>
              </a:rPr>
              <a:t>Snakes</a:t>
            </a:r>
            <a:r>
              <a:rPr lang="en-GB" sz="1400" dirty="0" smtClean="0">
                <a:solidFill>
                  <a:srgbClr val="333333"/>
                </a:solidFill>
                <a:latin typeface="+mj-lt"/>
              </a:rPr>
              <a:t>, woodcut, MC Escher, 1969</a:t>
            </a:r>
            <a:endParaRPr lang="en-GB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271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404664"/>
            <a:ext cx="600075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d/Quasi-Celtic-ornamental-knot-49crossings-inrectangle.svg/800px-Quasi-Celtic-ornamental-knot-49crossings-inrectang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4" y="1700808"/>
            <a:ext cx="893122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ixabay.com/static/uploads/photo/2014/06/10/05/22/celtic-365850_960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05" y="153888"/>
            <a:ext cx="6433590" cy="643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 b="8749"/>
          <a:stretch>
            <a:fillRect/>
          </a:stretch>
        </p:blipFill>
        <p:spPr bwMode="auto">
          <a:xfrm>
            <a:off x="1714500" y="692696"/>
            <a:ext cx="57150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166</Words>
  <Application>Microsoft Office PowerPoint</Application>
  <PresentationFormat>On-screen Show (4:3)</PresentationFormat>
  <Paragraphs>30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Old English Text MT</vt:lpstr>
      <vt:lpstr>Office Theme</vt:lpstr>
      <vt:lpstr>      eltic knotwork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Celtic knotwork</dc:title>
  <dc:creator>Clarissagrandi</dc:creator>
  <cp:lastModifiedBy>Clarissa Grandi</cp:lastModifiedBy>
  <cp:revision>38</cp:revision>
  <dcterms:created xsi:type="dcterms:W3CDTF">2010-05-28T12:27:36Z</dcterms:created>
  <dcterms:modified xsi:type="dcterms:W3CDTF">2016-06-04T13:54:24Z</dcterms:modified>
</cp:coreProperties>
</file>