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120" autoAdjust="0"/>
  </p:normalViewPr>
  <p:slideViewPr>
    <p:cSldViewPr>
      <p:cViewPr varScale="1">
        <p:scale>
          <a:sx n="51" d="100"/>
          <a:sy n="51" d="100"/>
        </p:scale>
        <p:origin x="19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E58EF-8AC2-4FC5-8CD0-87CEB0EB00DC}" type="datetimeFigureOut">
              <a:rPr lang="en-GB" smtClean="0"/>
              <a:t>03/06/2016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2AB1-CE55-4053-8E25-BF973FBE1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1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Fonts: Kristen ITC and Garamond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smtClean="0"/>
              <a:t>paintings</a:t>
            </a:r>
            <a:r>
              <a:rPr lang="en-GB" baseline="0" dirty="0" smtClean="0"/>
              <a:t> are titled as follows (from left to right): 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Spectrum </a:t>
            </a:r>
            <a:r>
              <a:rPr lang="en-GB" baseline="0" dirty="0" err="1" smtClean="0"/>
              <a:t>Colors</a:t>
            </a:r>
            <a:r>
              <a:rPr lang="en-GB" baseline="0" dirty="0" smtClean="0"/>
              <a:t> Arranged by Chance VI</a:t>
            </a:r>
          </a:p>
          <a:p>
            <a:pPr marL="228600" indent="-228600">
              <a:buAutoNum type="arabicPeriod"/>
            </a:pPr>
            <a:r>
              <a:rPr lang="en-GB" baseline="0" dirty="0" err="1" smtClean="0"/>
              <a:t>Colors</a:t>
            </a:r>
            <a:r>
              <a:rPr lang="en-GB" baseline="0" dirty="0" smtClean="0"/>
              <a:t> for a Large Wall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Spectrum I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Red Yellow Blue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Spectrum </a:t>
            </a:r>
            <a:r>
              <a:rPr lang="en-GB" baseline="0" dirty="0" err="1" smtClean="0"/>
              <a:t>Colors</a:t>
            </a:r>
            <a:r>
              <a:rPr lang="en-GB" baseline="0" dirty="0" smtClean="0"/>
              <a:t> Arranged by Chance III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Spectrum </a:t>
            </a:r>
            <a:r>
              <a:rPr lang="en-GB" baseline="0" dirty="0" err="1" smtClean="0"/>
              <a:t>Colors</a:t>
            </a:r>
            <a:r>
              <a:rPr lang="en-GB" baseline="0" dirty="0" smtClean="0"/>
              <a:t> Arranged by Chance VII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2AB1-CE55-4053-8E25-BF973FBE16D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4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5E0029D-4E1D-4A0C-A241-1876409AD7F9}" type="datetimeFigureOut">
              <a:rPr lang="en-GB" smtClean="0"/>
              <a:t>03/06/2016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03/06/2016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03/06/2016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03/06/2016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03/06/2016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03/06/2016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03/06/2016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03/06/2016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5E0029D-4E1D-4A0C-A241-1876409AD7F9}" type="datetimeFigureOut">
              <a:rPr lang="en-GB" smtClean="0"/>
              <a:t>03/06/2016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5E0029D-4E1D-4A0C-A241-1876409AD7F9}" type="datetimeFigureOut">
              <a:rPr lang="en-GB" smtClean="0"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google.co.uk/url?sa=i&amp;rct=j&amp;q=ellsworth+kelly&amp;source=images&amp;cd=&amp;cad=rja&amp;docid=XbBJyf6cu-1QCM&amp;tbnid=KOf5n3VWIOmFxM:&amp;ved=0CAUQjRw&amp;url=http://davebownprojects.com/ellsworth_kelly.html&amp;ei=iop1Ua3QK6Kg0QWPs4HwCA&amp;bvm=bv.45512109,d.d2k&amp;psig=AFQjCNHvcEJFuIzNnT0fv5yiwbdnhvnbMA&amp;ust=1366743541823963" TargetMode="External"/><Relationship Id="rId3" Type="http://schemas.openxmlformats.org/officeDocument/2006/relationships/hyperlink" Target="http://www.theobsessiveimagist.com/2008_11_01_archive.html" TargetMode="External"/><Relationship Id="rId7" Type="http://schemas.openxmlformats.org/officeDocument/2006/relationships/hyperlink" Target="http://www.google.co.uk/url?sa=i&amp;rct=j&amp;q=ellsworth+kelly&amp;source=images&amp;cd=&amp;cad=rja&amp;docid=F-987xu65wiWsM&amp;tbnid=bpvS6RzXVZn0PM:&amp;ved=0CAUQjRw&amp;url=http://lisathatcher.wordpress.com/2012/04/09/ellsworth-kelly-hard-edge-colour-and-design/&amp;ei=jYl1UZmPIcnK0AXS0oHICw&amp;bvm=bv.45512109,d.d2k&amp;psig=AFQjCNHvcEJFuIzNnT0fv5yiwbdnhvnbMA&amp;ust=1366743541823963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hyperlink" Target="http://www.google.co.uk/url?sa=i&amp;rct=j&amp;q=ellsworth+kelly&amp;source=images&amp;cd=&amp;cad=rja&amp;docid=QLuPSqP6mi33JM&amp;tbnid=aln7QODQfuQOLM:&amp;ved=0CAUQjRw&amp;url=http://www.theartstory.org/artist-kelly-ellsworth.htm&amp;ei=LYp1UfjuHaKr0AW21IHYAQ&amp;bvm=bv.45512109,d.d2k&amp;psig=AFQjCNHvcEJFuIzNnT0fv5yiwbdnhvnbMA&amp;ust=1366743541823963" TargetMode="External"/><Relationship Id="rId5" Type="http://schemas.openxmlformats.org/officeDocument/2006/relationships/hyperlink" Target="http://www.sympathyfortheartgallery.com/page/216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inkyleaves.blogspot.com/2012/06/ellsworth-kellys-plant-drawings.html" TargetMode="External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risten ITC" pitchFamily="66" charset="0"/>
              </a:rPr>
              <a:t>Modern Art Maths</a:t>
            </a:r>
            <a:endParaRPr lang="en-GB" sz="4400" dirty="0">
              <a:latin typeface="Kristen ITC" pitchFamily="66" charset="0"/>
            </a:endParaRPr>
          </a:p>
        </p:txBody>
      </p:sp>
      <p:pic>
        <p:nvPicPr>
          <p:cNvPr id="20484" name="Picture 4" descr="http://2.bp.blogspot.com/_NYo3-9v883g/SQZwhfOAnsI/AAAAAAAABTU/bYjp30hdI2c/s400/Kelly_SpectrumOfColorsArrangedByChanc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08" y="4081245"/>
            <a:ext cx="2348929" cy="23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tumblr.com/photo/1280/sympathyfortheartgallery/104705005/1/YA7feNQbBn7g6nus327z71A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97" y="980728"/>
            <a:ext cx="2342117" cy="23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lisathatcher.files.wordpress.com/2012/04/ek-4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8" y="980728"/>
            <a:ext cx="2336418" cy="23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1.bp.blogspot.com/-POZv-p-ACw4/T9yFYb2wjuI/AAAAAAAACAk/cUrnLSCcBQI/s1600/colorspectrum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85" y="4105341"/>
            <a:ext cx="2330720" cy="23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http://www.theartstory.org/images20/works/kelly_ellsworth_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19" y="980728"/>
            <a:ext cx="2336418" cy="234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http://davebownprojects.com/images/ellsworth_kelly_red_yellow_blue_harvard_square_print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2" y="4105342"/>
            <a:ext cx="2357586" cy="233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1938" y="3474441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Paintings by Ellsworth Kelly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957268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t="20069" r="35345" b="12483"/>
          <a:stretch/>
        </p:blipFill>
        <p:spPr bwMode="auto">
          <a:xfrm>
            <a:off x="4113124" y="194296"/>
            <a:ext cx="4635340" cy="6403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32656"/>
            <a:ext cx="3923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You will be given some </a:t>
            </a:r>
            <a:r>
              <a:rPr lang="en-GB" sz="2200" dirty="0" smtClean="0"/>
              <a:t>squares on </a:t>
            </a:r>
            <a:r>
              <a:rPr lang="en-GB" sz="2200" dirty="0" smtClean="0"/>
              <a:t>different coloured paper</a:t>
            </a:r>
            <a:endParaRPr lang="en-GB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196752"/>
            <a:ext cx="3923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Think about your design and cut out the squares you need</a:t>
            </a:r>
            <a:endParaRPr lang="en-GB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035591"/>
            <a:ext cx="3923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Place your coloured squares onto the 100 square grid to create your modern art piece. </a:t>
            </a:r>
            <a:endParaRPr lang="en-GB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213845"/>
            <a:ext cx="3923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When you are happy with your finished product stick down the squares, then </a:t>
            </a:r>
            <a:r>
              <a:rPr lang="en-GB" sz="2200" dirty="0"/>
              <a:t>fill in the table </a:t>
            </a:r>
            <a:r>
              <a:rPr lang="en-GB" sz="2200" dirty="0" smtClean="0"/>
              <a:t>underneath.</a:t>
            </a:r>
            <a:endParaRPr lang="en-GB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869160"/>
            <a:ext cx="3923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Can you work out the equivalent fractions, decimals and percentages for each colour?</a:t>
            </a:r>
          </a:p>
        </p:txBody>
      </p:sp>
    </p:spTree>
    <p:extLst>
      <p:ext uri="{BB962C8B-B14F-4D97-AF65-F5344CB8AC3E}">
        <p14:creationId xmlns:p14="http://schemas.microsoft.com/office/powerpoint/2010/main" val="40866136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2" t="20060" r="35086" b="9480"/>
          <a:stretch/>
        </p:blipFill>
        <p:spPr bwMode="auto">
          <a:xfrm>
            <a:off x="251520" y="476672"/>
            <a:ext cx="4108719" cy="58799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5" t="18539" r="35000" b="11000"/>
          <a:stretch/>
        </p:blipFill>
        <p:spPr bwMode="auto">
          <a:xfrm>
            <a:off x="4748716" y="476672"/>
            <a:ext cx="4143764" cy="58799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134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28914" r="22026" b="12483"/>
          <a:stretch/>
        </p:blipFill>
        <p:spPr bwMode="auto">
          <a:xfrm>
            <a:off x="235754" y="692696"/>
            <a:ext cx="8652144" cy="55446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199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16</TotalTime>
  <Words>126</Words>
  <Application>Microsoft Office PowerPoint</Application>
  <PresentationFormat>On-screen Show (4:3)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Garamond</vt:lpstr>
      <vt:lpstr>Kristen ITC</vt:lpstr>
      <vt:lpstr>Tahoma</vt:lpstr>
      <vt:lpstr>Tunga</vt:lpstr>
      <vt:lpstr>BlackTie</vt:lpstr>
      <vt:lpstr>PowerPoint Presentation</vt:lpstr>
      <vt:lpstr>PowerPoint Presentation</vt:lpstr>
      <vt:lpstr>PowerPoint Presentation</vt:lpstr>
      <vt:lpstr>PowerPoint Presentation</vt:lpstr>
    </vt:vector>
  </TitlesOfParts>
  <Company>Thurston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Clarissa Grandi</dc:creator>
  <cp:lastModifiedBy>Clarissa Grandi</cp:lastModifiedBy>
  <cp:revision>5</cp:revision>
  <dcterms:created xsi:type="dcterms:W3CDTF">2013-04-22T20:09:20Z</dcterms:created>
  <dcterms:modified xsi:type="dcterms:W3CDTF">2016-06-03T20:45:01Z</dcterms:modified>
</cp:coreProperties>
</file>